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4.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97" r:id="rId1"/>
    <p:sldMasterId id="2147483998" r:id="rId2"/>
    <p:sldMasterId id="2147483999" r:id="rId3"/>
    <p:sldMasterId id="2147484000" r:id="rId4"/>
    <p:sldMasterId id="2147484001" r:id="rId5"/>
    <p:sldMasterId id="2147484002" r:id="rId6"/>
  </p:sldMasterIdLst>
  <p:notesMasterIdLst>
    <p:notesMasterId r:id="rId75"/>
  </p:notesMasterIdLst>
  <p:sldIdLst>
    <p:sldId id="256" r:id="rId7"/>
    <p:sldId id="258" r:id="rId8"/>
    <p:sldId id="259" r:id="rId9"/>
    <p:sldId id="261" r:id="rId10"/>
    <p:sldId id="263" r:id="rId11"/>
    <p:sldId id="264" r:id="rId12"/>
    <p:sldId id="266" r:id="rId13"/>
    <p:sldId id="267" r:id="rId14"/>
    <p:sldId id="269" r:id="rId15"/>
    <p:sldId id="271" r:id="rId16"/>
    <p:sldId id="272" r:id="rId17"/>
    <p:sldId id="273" r:id="rId18"/>
    <p:sldId id="274" r:id="rId19"/>
    <p:sldId id="275" r:id="rId20"/>
    <p:sldId id="276" r:id="rId21"/>
    <p:sldId id="277" r:id="rId22"/>
    <p:sldId id="280" r:id="rId23"/>
    <p:sldId id="282" r:id="rId24"/>
    <p:sldId id="283" r:id="rId25"/>
    <p:sldId id="284" r:id="rId26"/>
    <p:sldId id="285" r:id="rId27"/>
    <p:sldId id="286" r:id="rId28"/>
    <p:sldId id="287" r:id="rId29"/>
    <p:sldId id="288" r:id="rId30"/>
    <p:sldId id="289" r:id="rId31"/>
    <p:sldId id="291" r:id="rId32"/>
    <p:sldId id="292" r:id="rId33"/>
    <p:sldId id="294" r:id="rId34"/>
    <p:sldId id="295" r:id="rId35"/>
    <p:sldId id="296" r:id="rId36"/>
    <p:sldId id="297" r:id="rId37"/>
    <p:sldId id="298" r:id="rId38"/>
    <p:sldId id="299" r:id="rId39"/>
    <p:sldId id="300" r:id="rId40"/>
    <p:sldId id="302" r:id="rId41"/>
    <p:sldId id="303" r:id="rId42"/>
    <p:sldId id="304" r:id="rId43"/>
    <p:sldId id="305" r:id="rId44"/>
    <p:sldId id="306" r:id="rId45"/>
    <p:sldId id="307" r:id="rId46"/>
    <p:sldId id="309" r:id="rId47"/>
    <p:sldId id="311" r:id="rId48"/>
    <p:sldId id="312" r:id="rId49"/>
    <p:sldId id="313" r:id="rId50"/>
    <p:sldId id="314" r:id="rId51"/>
    <p:sldId id="315" r:id="rId52"/>
    <p:sldId id="317" r:id="rId53"/>
    <p:sldId id="320" r:id="rId54"/>
    <p:sldId id="321" r:id="rId55"/>
    <p:sldId id="322" r:id="rId56"/>
    <p:sldId id="323" r:id="rId57"/>
    <p:sldId id="325" r:id="rId58"/>
    <p:sldId id="326" r:id="rId59"/>
    <p:sldId id="327" r:id="rId60"/>
    <p:sldId id="328" r:id="rId61"/>
    <p:sldId id="329" r:id="rId62"/>
    <p:sldId id="330" r:id="rId63"/>
    <p:sldId id="331" r:id="rId64"/>
    <p:sldId id="332" r:id="rId65"/>
    <p:sldId id="334" r:id="rId66"/>
    <p:sldId id="335" r:id="rId67"/>
    <p:sldId id="336" r:id="rId68"/>
    <p:sldId id="337" r:id="rId69"/>
    <p:sldId id="338" r:id="rId70"/>
    <p:sldId id="339" r:id="rId71"/>
    <p:sldId id="340" r:id="rId72"/>
    <p:sldId id="341" r:id="rId73"/>
    <p:sldId id="342"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9" d="100"/>
          <a:sy n="159" d="100"/>
        </p:scale>
        <p:origin x="-104" y="-21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tableStyles" Target="tableStyles.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6640988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Google Shape;2843;g3546b3ea1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4" name="Google Shape;2844;g3546b3ea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Thansk Courtney</a:t>
            </a:r>
            <a:endParaRPr dirty="0"/>
          </a:p>
          <a:p>
            <a:pPr marL="0" lvl="0" indent="0" algn="l" rtl="0">
              <a:spcBef>
                <a:spcPts val="0"/>
              </a:spcBef>
              <a:spcAft>
                <a:spcPts val="0"/>
              </a:spcAft>
              <a:buNone/>
            </a:pPr>
            <a:r>
              <a:rPr lang="en" dirty="0"/>
              <a:t>“Hello everyone and welcome!” Thanks for coming!</a:t>
            </a:r>
            <a:endParaRPr dirty="0"/>
          </a:p>
          <a:p>
            <a:pPr marL="0" lvl="0" indent="0" algn="l" rtl="0">
              <a:spcBef>
                <a:spcPts val="0"/>
              </a:spcBef>
              <a:spcAft>
                <a:spcPts val="0"/>
              </a:spcAft>
              <a:buNone/>
            </a:pPr>
            <a:r>
              <a:rPr lang="en" dirty="0"/>
              <a:t>Hope you’re having a great morning!</a:t>
            </a:r>
            <a:endParaRPr dirty="0"/>
          </a:p>
          <a:p>
            <a:pPr marL="0" lvl="0" indent="0" algn="l" rtl="0">
              <a:spcBef>
                <a:spcPts val="0"/>
              </a:spcBef>
              <a:spcAft>
                <a:spcPts val="0"/>
              </a:spcAft>
              <a:buNone/>
            </a:pPr>
            <a:r>
              <a:rPr lang="en" dirty="0"/>
              <a:t>My name is Colman Bryant - I Lead Design for Interaction Lab at Magic Leap</a:t>
            </a:r>
            <a:endParaRPr dirty="0"/>
          </a:p>
          <a:p>
            <a:pPr marL="0" lvl="0" indent="0" algn="l" rtl="0">
              <a:spcBef>
                <a:spcPts val="0"/>
              </a:spcBef>
              <a:spcAft>
                <a:spcPts val="0"/>
              </a:spcAft>
              <a:buNone/>
            </a:pPr>
            <a:r>
              <a:rPr lang="en-US" dirty="0" smtClean="0"/>
              <a:t>Here today to talk to you about</a:t>
            </a:r>
            <a:r>
              <a:rPr lang="en-US" baseline="0" dirty="0" smtClean="0"/>
              <a:t> where we think the Future of HCI is headed</a:t>
            </a:r>
          </a:p>
          <a:p>
            <a:pPr marL="0" lvl="0" indent="0" algn="l" rtl="0">
              <a:spcBef>
                <a:spcPts val="0"/>
              </a:spcBef>
              <a:spcAft>
                <a:spcPts val="0"/>
              </a:spcAft>
              <a:buNone/>
            </a:pPr>
            <a:r>
              <a:rPr lang="en-US" baseline="0" dirty="0" smtClean="0"/>
              <a:t>- Specifically relating to how we’re using new and different input modalities in different ways or in combination to move the ball forward</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46983d34e4_1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46983d34e4_1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very quickly take a look at the history of I/O (and thus HCI)</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Not going ALL the way back - Specifically beginning with “Electromechanical (and pure Electrical) Computers” (not the Abbacus or old pure mechanical just calculation machines)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Go through some previous I/O methods/tech and call out trends along the way (what was unlocked and how things improved for the humans)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you’re paying attention, you may have noticed I just answered the question, but let’s dig in anyways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46983d34e4_1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46983d34e4_1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Colossus (1943) - First Electronic Digital Programmable Computer</a:t>
            </a:r>
            <a:endParaRPr/>
          </a:p>
          <a:p>
            <a:pPr marL="457200" lvl="0" indent="-298450" algn="l" rtl="0">
              <a:spcBef>
                <a:spcPts val="0"/>
              </a:spcBef>
              <a:spcAft>
                <a:spcPts val="0"/>
              </a:spcAft>
              <a:buSzPts val="1100"/>
              <a:buChar char="●"/>
            </a:pPr>
            <a:r>
              <a:rPr lang="en">
                <a:solidFill>
                  <a:schemeClr val="dk1"/>
                </a:solidFill>
              </a:rPr>
              <a:t>Built by the Brits - Used to decrypt German communications in WW2</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Probably won Allies the war through technical advantage (being able to predict where the Axis would be)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Aptly named “Colossus” - giant, metal, not very portable, and a total beast to use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Inputs: Knobs and switches with paper tape loop for message</a:t>
            </a:r>
            <a:endParaRPr>
              <a:solidFill>
                <a:schemeClr val="dk1"/>
              </a:solidFill>
            </a:endParaRPr>
          </a:p>
          <a:p>
            <a:pPr marL="457200" lvl="0" indent="-298450" algn="l" rtl="0">
              <a:spcBef>
                <a:spcPts val="0"/>
              </a:spcBef>
              <a:spcAft>
                <a:spcPts val="0"/>
              </a:spcAft>
              <a:buClr>
                <a:srgbClr val="FF0000"/>
              </a:buClr>
              <a:buSzPts val="1100"/>
              <a:buChar char="●"/>
            </a:pPr>
            <a:r>
              <a:rPr lang="en">
                <a:solidFill>
                  <a:srgbClr val="FF0000"/>
                </a:solidFill>
              </a:rPr>
              <a:t>Outputs: Indicator Lamp Panel - manually captured</a:t>
            </a:r>
            <a:endParaRPr>
              <a:solidFill>
                <a:srgbClr val="FF0000"/>
              </a:solidFill>
            </a:endParaRPr>
          </a:p>
          <a:p>
            <a:pPr marL="457200" lvl="0" indent="-298450" algn="l" rtl="0">
              <a:spcBef>
                <a:spcPts val="0"/>
              </a:spcBef>
              <a:spcAft>
                <a:spcPts val="0"/>
              </a:spcAft>
              <a:buClr>
                <a:schemeClr val="dk1"/>
              </a:buClr>
              <a:buSzPts val="1100"/>
              <a:buChar char="●"/>
            </a:pPr>
            <a:r>
              <a:rPr lang="en">
                <a:solidFill>
                  <a:schemeClr val="dk1"/>
                </a:solidFill>
              </a:rPr>
              <a:t>Poor usability - you can turn a nob or flip a switch, but the outcome of that was very unclear</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0"/>
        <p:cNvGrpSpPr/>
        <p:nvPr/>
      </p:nvGrpSpPr>
      <p:grpSpPr>
        <a:xfrm>
          <a:off x="0" y="0"/>
          <a:ext cx="0" cy="0"/>
          <a:chOff x="0" y="0"/>
          <a:chExt cx="0" cy="0"/>
        </a:xfrm>
      </p:grpSpPr>
      <p:sp>
        <p:nvSpPr>
          <p:cNvPr id="3011" name="Google Shape;3011;g46983d34e4_1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2" name="Google Shape;3012;g46983d34e4_1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Another room-scale computer you may recognize - the ENIAC (1945) - First Turing-complete “General Purpose” computer</a:t>
            </a:r>
            <a:endParaRPr/>
          </a:p>
          <a:p>
            <a:pPr marL="457200" lvl="0" indent="-298450" algn="l" rtl="0">
              <a:spcBef>
                <a:spcPts val="0"/>
              </a:spcBef>
              <a:spcAft>
                <a:spcPts val="0"/>
              </a:spcAft>
              <a:buClr>
                <a:schemeClr val="dk1"/>
              </a:buClr>
              <a:buSzPts val="1100"/>
              <a:buChar char="●"/>
            </a:pPr>
            <a:r>
              <a:rPr lang="en">
                <a:solidFill>
                  <a:schemeClr val="dk1"/>
                </a:solidFill>
              </a:rPr>
              <a:t>mess of cables, wires, tubes, switches, and blinking lights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Press called it “A Giant Brain”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Took a Giant Brain to use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Interface consisted of tons of switches and cables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NOT VERY USER FRIENDLY - Mapping of input to output very unclear</a:t>
            </a:r>
            <a:endParaRPr>
              <a:solidFill>
                <a:schemeClr val="dk1"/>
              </a:solidFill>
            </a:endParaRPr>
          </a:p>
          <a:p>
            <a:pPr marL="457200" lvl="0" indent="-298450" algn="l" rtl="0">
              <a:spcBef>
                <a:spcPts val="0"/>
              </a:spcBef>
              <a:spcAft>
                <a:spcPts val="0"/>
              </a:spcAft>
              <a:buSzPts val="1100"/>
              <a:buChar char="●"/>
            </a:pPr>
            <a:r>
              <a:rPr lang="en"/>
              <a:t>Only handful of people could use it - the creators or people were heavily trained</a:t>
            </a:r>
            <a:endParaRPr/>
          </a:p>
          <a:p>
            <a:pPr marL="457200" lvl="0" indent="-298450" algn="l" rtl="0">
              <a:spcBef>
                <a:spcPts val="0"/>
              </a:spcBef>
              <a:spcAft>
                <a:spcPts val="0"/>
              </a:spcAft>
              <a:buSzPts val="1100"/>
              <a:buChar char="●"/>
            </a:pPr>
            <a:r>
              <a:rPr lang="en"/>
              <a:t>Affordances were vague, not “discoverable” - still not ready for primetime usage at large scale with untrained users</a:t>
            </a:r>
            <a:endParaRPr/>
          </a:p>
          <a:p>
            <a:pPr marL="0" lvl="0" indent="0" algn="l" rtl="0">
              <a:spcBef>
                <a:spcPts val="0"/>
              </a:spcBef>
              <a:spcAft>
                <a:spcPts val="0"/>
              </a:spcAft>
              <a:buNone/>
            </a:pPr>
            <a:r>
              <a:rPr lang="en"/>
              <a:t>*BTW - If anyone ever says women have no place in tech, show them these last two pictures - these are some of the first computer programmers -&gt; Betty Jean Jennings and Fran Bilas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g46983d34e4_1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9" name="Google Shape;3019;g46983d34e4_1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ENIAC again</a:t>
            </a:r>
            <a:endParaRPr/>
          </a:p>
          <a:p>
            <a:pPr marL="457200" lvl="0" indent="-317500" algn="l" rtl="0">
              <a:spcBef>
                <a:spcPts val="0"/>
              </a:spcBef>
              <a:spcAft>
                <a:spcPts val="0"/>
              </a:spcAft>
              <a:buSzPts val="1400"/>
              <a:buChar char="-"/>
            </a:pPr>
            <a:r>
              <a:rPr lang="en"/>
              <a:t>Running a more complex program. You can tell by all the extra wires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g46983d34e4_1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6" name="Google Shape;3026;g46983d34e4_1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Punchcard Interfaces - put a piece of paper in, get a piece of paper out</a:t>
            </a:r>
            <a:endParaRPr/>
          </a:p>
          <a:p>
            <a:pPr marL="0" lvl="0" indent="0" algn="l" rtl="0">
              <a:spcBef>
                <a:spcPts val="0"/>
              </a:spcBef>
              <a:spcAft>
                <a:spcPts val="0"/>
              </a:spcAft>
              <a:buNone/>
            </a:pPr>
            <a:r>
              <a:rPr lang="en"/>
              <a:t>Slightly easier to use</a:t>
            </a:r>
            <a:endParaRPr/>
          </a:p>
          <a:p>
            <a:pPr marL="0" lvl="0" indent="0" algn="l" rtl="0">
              <a:spcBef>
                <a:spcPts val="0"/>
              </a:spcBef>
              <a:spcAft>
                <a:spcPts val="0"/>
              </a:spcAft>
              <a:buNone/>
            </a:pPr>
            <a:r>
              <a:rPr lang="en"/>
              <a:t>Form factor is starting to look a little more like the modern PC</a:t>
            </a:r>
            <a:endParaRPr/>
          </a:p>
          <a:p>
            <a:pPr marL="0" lvl="0" indent="0" algn="l" rtl="0">
              <a:spcBef>
                <a:spcPts val="0"/>
              </a:spcBef>
              <a:spcAft>
                <a:spcPts val="0"/>
              </a:spcAft>
              <a:buNone/>
            </a:pPr>
            <a:r>
              <a:rPr lang="en"/>
              <a:t>Inputs:</a:t>
            </a:r>
            <a:endParaRPr/>
          </a:p>
          <a:p>
            <a:pPr marL="457200" lvl="0" indent="-298450" algn="l" rtl="0">
              <a:spcBef>
                <a:spcPts val="0"/>
              </a:spcBef>
              <a:spcAft>
                <a:spcPts val="0"/>
              </a:spcAft>
              <a:buSzPts val="1100"/>
              <a:buChar char="●"/>
            </a:pPr>
            <a:r>
              <a:rPr lang="en"/>
              <a:t>Keyboard based on typewriter to create sheets of paper - parts of “programs”</a:t>
            </a:r>
            <a:endParaRPr/>
          </a:p>
          <a:p>
            <a:pPr marL="457200" lvl="0" indent="-298450" algn="l" rtl="0">
              <a:spcBef>
                <a:spcPts val="0"/>
              </a:spcBef>
              <a:spcAft>
                <a:spcPts val="0"/>
              </a:spcAft>
              <a:buSzPts val="1100"/>
              <a:buChar char="●"/>
            </a:pPr>
            <a:r>
              <a:rPr lang="en"/>
              <a:t>Feed sheet of paper into a larger “computer” to run programs</a:t>
            </a:r>
            <a:endParaRPr/>
          </a:p>
          <a:p>
            <a:pPr marL="0" lvl="0" indent="0" algn="l" rtl="0">
              <a:spcBef>
                <a:spcPts val="0"/>
              </a:spcBef>
              <a:spcAft>
                <a:spcPts val="0"/>
              </a:spcAft>
              <a:buNone/>
            </a:pPr>
            <a:r>
              <a:rPr lang="en"/>
              <a:t>Outputs: other sheets of paper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g46983d34e4_1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3" name="Google Shape;3033;g46983d34e4_1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 “</a:t>
            </a:r>
            <a:r>
              <a:rPr lang="en" u="sng"/>
              <a:t>Compiled</a:t>
            </a:r>
            <a:r>
              <a:rPr lang="en"/>
              <a:t> Program” (deck of punch cards)</a:t>
            </a:r>
            <a:endParaRPr/>
          </a:p>
          <a:p>
            <a:pPr marL="0" lvl="0" indent="0" algn="l" rtl="0">
              <a:spcBef>
                <a:spcPts val="0"/>
              </a:spcBef>
              <a:spcAft>
                <a:spcPts val="0"/>
              </a:spcAft>
              <a:buNone/>
            </a:pPr>
            <a:r>
              <a:rPr lang="en"/>
              <a:t>*Compiled like a deck of cards</a:t>
            </a:r>
            <a:endParaRPr/>
          </a:p>
          <a:p>
            <a:pPr marL="0" lvl="0" indent="0" algn="l" rtl="0">
              <a:spcBef>
                <a:spcPts val="0"/>
              </a:spcBef>
              <a:spcAft>
                <a:spcPts val="0"/>
              </a:spcAft>
              <a:buNone/>
            </a:pPr>
            <a:r>
              <a:rPr lang="en"/>
              <a:t>*The “program” for nuclear simulations for Manhattan Project was around 1 million cards thick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8"/>
        <p:cNvGrpSpPr/>
        <p:nvPr/>
      </p:nvGrpSpPr>
      <p:grpSpPr>
        <a:xfrm>
          <a:off x="0" y="0"/>
          <a:ext cx="0" cy="0"/>
          <a:chOff x="0" y="0"/>
          <a:chExt cx="0" cy="0"/>
        </a:xfrm>
      </p:grpSpPr>
      <p:sp>
        <p:nvSpPr>
          <p:cNvPr id="3039" name="Google Shape;3039;g46983d34e4_1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0" name="Google Shape;3040;g46983d34e4_1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Input and output was all on paper that was fed through a series of machines</a:t>
            </a:r>
            <a:endParaRPr/>
          </a:p>
          <a:p>
            <a:pPr marL="0" lvl="0" indent="0" algn="l" rtl="0">
              <a:spcBef>
                <a:spcPts val="0"/>
              </a:spcBef>
              <a:spcAft>
                <a:spcPts val="0"/>
              </a:spcAft>
              <a:buNone/>
            </a:pPr>
            <a:r>
              <a:rPr lang="en"/>
              <a:t>*What could possibly go wrong?</a:t>
            </a:r>
            <a:endParaRPr/>
          </a:p>
          <a:p>
            <a:pPr marL="0" lvl="0" indent="0" algn="l" rtl="0">
              <a:spcBef>
                <a:spcPts val="0"/>
              </a:spcBef>
              <a:spcAft>
                <a:spcPts val="0"/>
              </a:spcAft>
              <a:buNone/>
            </a:pPr>
            <a:endParaRPr/>
          </a:p>
          <a:p>
            <a:pPr marL="0" lvl="0" indent="0" algn="l" rtl="0">
              <a:spcBef>
                <a:spcPts val="0"/>
              </a:spcBef>
              <a:spcAft>
                <a:spcPts val="0"/>
              </a:spcAft>
              <a:buNone/>
            </a:pPr>
            <a:r>
              <a:rPr lang="en" u="sng"/>
              <a:t>Pain Points:</a:t>
            </a:r>
            <a:endParaRPr u="sng"/>
          </a:p>
          <a:p>
            <a:pPr marL="0" lvl="0" indent="0" algn="l" rtl="0">
              <a:spcBef>
                <a:spcPts val="0"/>
              </a:spcBef>
              <a:spcAft>
                <a:spcPts val="0"/>
              </a:spcAft>
              <a:buNone/>
            </a:pPr>
            <a:r>
              <a:rPr lang="en"/>
              <a:t>Tedious, error-prone (human and mechanical/material), slow to develop and iterate</a:t>
            </a:r>
            <a:endParaRPr/>
          </a:p>
          <a:p>
            <a:pPr marL="0" lvl="0" indent="0" algn="l" rtl="0">
              <a:spcBef>
                <a:spcPts val="0"/>
              </a:spcBef>
              <a:spcAft>
                <a:spcPts val="0"/>
              </a:spcAft>
              <a:buNone/>
            </a:pPr>
            <a:r>
              <a:rPr lang="en"/>
              <a:t>If you made one typo, you had to restart the entire punchcard</a:t>
            </a:r>
            <a:endParaRPr/>
          </a:p>
          <a:p>
            <a:pPr marL="0" lvl="0" indent="0" algn="l" rtl="0">
              <a:spcBef>
                <a:spcPts val="0"/>
              </a:spcBef>
              <a:spcAft>
                <a:spcPts val="0"/>
              </a:spcAft>
              <a:buNone/>
            </a:pPr>
            <a:r>
              <a:rPr lang="en"/>
              <a:t>Mapping of input to output very unclear</a:t>
            </a:r>
            <a:endParaRPr/>
          </a:p>
          <a:p>
            <a:pPr marL="0" lvl="0" indent="0" algn="l" rtl="0">
              <a:spcBef>
                <a:spcPts val="0"/>
              </a:spcBef>
              <a:spcAft>
                <a:spcPts val="0"/>
              </a:spcAft>
              <a:buNone/>
            </a:pPr>
            <a:r>
              <a:rPr lang="en"/>
              <a:t>Still had to be a trained expert to use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46983d34e4_1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0" name="Google Shape;3060;g46983d34e4_1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Personal Computer - Apple II (1977) -&gt; the next major milestone in HCI and I/O</a:t>
            </a:r>
            <a:endParaRPr/>
          </a:p>
          <a:p>
            <a:pPr marL="457200" lvl="0" indent="-317500" algn="l" rtl="0">
              <a:spcBef>
                <a:spcPts val="0"/>
              </a:spcBef>
              <a:spcAft>
                <a:spcPts val="0"/>
              </a:spcAft>
              <a:buSzPts val="1400"/>
              <a:buChar char="●"/>
            </a:pPr>
            <a:r>
              <a:rPr lang="en"/>
              <a:t>Next major milestone in HCI (and I/O)</a:t>
            </a:r>
            <a:endParaRPr/>
          </a:p>
          <a:p>
            <a:pPr marL="457200" lvl="0" indent="-317500" algn="l" rtl="0">
              <a:spcBef>
                <a:spcPts val="0"/>
              </a:spcBef>
              <a:spcAft>
                <a:spcPts val="0"/>
              </a:spcAft>
              <a:buSzPts val="1400"/>
              <a:buChar char="●"/>
            </a:pPr>
            <a:r>
              <a:rPr lang="en"/>
              <a:t>Inputs - Keyboard (again)</a:t>
            </a:r>
            <a:endParaRPr/>
          </a:p>
          <a:p>
            <a:pPr marL="457200" lvl="0" indent="-317500" algn="l" rtl="0">
              <a:spcBef>
                <a:spcPts val="0"/>
              </a:spcBef>
              <a:spcAft>
                <a:spcPts val="0"/>
              </a:spcAft>
              <a:buSzPts val="1400"/>
              <a:buChar char="●"/>
            </a:pPr>
            <a:r>
              <a:rPr lang="en"/>
              <a:t>Now with improved Outputs - The Monitor!</a:t>
            </a:r>
            <a:endParaRPr/>
          </a:p>
          <a:p>
            <a:pPr marL="457200" lvl="0" indent="-317500" algn="l" rtl="0">
              <a:spcBef>
                <a:spcPts val="0"/>
              </a:spcBef>
              <a:spcAft>
                <a:spcPts val="0"/>
              </a:spcAft>
              <a:buSzPts val="1400"/>
              <a:buChar char="●"/>
            </a:pPr>
            <a:r>
              <a:rPr lang="en">
                <a:solidFill>
                  <a:schemeClr val="dk1"/>
                </a:solidFill>
              </a:rPr>
              <a:t>Greater and more immediate sense of “Agency”</a:t>
            </a:r>
            <a:endParaRPr/>
          </a:p>
          <a:p>
            <a:pPr marL="457200" lvl="0" indent="-317500" algn="l" rtl="0">
              <a:spcBef>
                <a:spcPts val="0"/>
              </a:spcBef>
              <a:spcAft>
                <a:spcPts val="0"/>
              </a:spcAft>
              <a:buSzPts val="1400"/>
              <a:buChar char="●"/>
            </a:pPr>
            <a:r>
              <a:rPr lang="en">
                <a:solidFill>
                  <a:schemeClr val="dk1"/>
                </a:solidFill>
              </a:rPr>
              <a:t>First real step toward the Democratization of computing - home consumer use!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No longer have to be trained to use a computer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2"/>
        <p:cNvGrpSpPr/>
        <p:nvPr/>
      </p:nvGrpSpPr>
      <p:grpSpPr>
        <a:xfrm>
          <a:off x="0" y="0"/>
          <a:ext cx="0" cy="0"/>
          <a:chOff x="0" y="0"/>
          <a:chExt cx="0" cy="0"/>
        </a:xfrm>
      </p:grpSpPr>
      <p:sp>
        <p:nvSpPr>
          <p:cNvPr id="3073" name="Google Shape;3073;g46983d34e4_1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4" name="Google Shape;3074;g46983d34e4_1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Meanwhile fella named Douglas Engelbart was experimenting with a new type of input device for easily manipulating 2D graphical usre interfaces or GUIs</a:t>
            </a:r>
            <a:endParaRPr/>
          </a:p>
          <a:p>
            <a:pPr marL="457200" lvl="0" indent="-298450" algn="l" rtl="0">
              <a:spcBef>
                <a:spcPts val="0"/>
              </a:spcBef>
              <a:spcAft>
                <a:spcPts val="0"/>
              </a:spcAft>
              <a:buSzPts val="1100"/>
              <a:buChar char="●"/>
            </a:pPr>
            <a:r>
              <a:rPr lang="en"/>
              <a:t>“The Mouse” - A game changer for HCI - used precise intuitive non-abstract 1-to-1 motion to control a cursor on a 2D plane</a:t>
            </a:r>
            <a:endParaRPr/>
          </a:p>
          <a:p>
            <a:pPr marL="457200" lvl="0" indent="-298450" algn="l" rtl="0">
              <a:spcBef>
                <a:spcPts val="0"/>
              </a:spcBef>
              <a:spcAft>
                <a:spcPts val="0"/>
              </a:spcAft>
              <a:buSzPts val="1100"/>
              <a:buAutoNum type="arabicPeriod"/>
            </a:pPr>
            <a:r>
              <a:rPr lang="en"/>
              <a:t>Left - (1968) “Engelbart mouse” - first prototype, made by hand</a:t>
            </a:r>
            <a:endParaRPr/>
          </a:p>
          <a:p>
            <a:pPr marL="457200" lvl="0" indent="-298450" algn="l" rtl="0">
              <a:spcBef>
                <a:spcPts val="0"/>
              </a:spcBef>
              <a:spcAft>
                <a:spcPts val="0"/>
              </a:spcAft>
              <a:buSzPts val="1100"/>
              <a:buAutoNum type="arabicPeriod"/>
            </a:pPr>
            <a:r>
              <a:rPr lang="en"/>
              <a:t>Right Top - (1986) First mouse many here likely used (for Apple Mac Plus)</a:t>
            </a:r>
            <a:endParaRPr/>
          </a:p>
          <a:p>
            <a:pPr marL="457200" lvl="0" indent="-298450" algn="l" rtl="0">
              <a:spcBef>
                <a:spcPts val="0"/>
              </a:spcBef>
              <a:spcAft>
                <a:spcPts val="0"/>
              </a:spcAft>
              <a:buSzPts val="1100"/>
              <a:buAutoNum type="arabicPeriod"/>
            </a:pPr>
            <a:r>
              <a:rPr lang="en"/>
              <a:t>Right Bottom - (2007 - the Evolution) Modern mouse with tons of extra widgets and customizable weights - same one I used at my last job</a:t>
            </a:r>
            <a:endParaRPr/>
          </a:p>
          <a:p>
            <a:pPr marL="0" lvl="0" indent="0" algn="l" rtl="0">
              <a:spcBef>
                <a:spcPts val="0"/>
              </a:spcBef>
              <a:spcAft>
                <a:spcPts val="0"/>
              </a:spcAft>
              <a:buNone/>
            </a:pPr>
            <a:r>
              <a:rPr lang="en"/>
              <a:t>*Also Related to our “Future” trend - Note over time how the ergonomics improve - conforming the machine to better fit the human -&gt; Comfort is starting to become a factor</a:t>
            </a:r>
            <a:endParaRPr/>
          </a:p>
          <a:p>
            <a:pPr marL="457200" lvl="0" indent="-298450" algn="l" rtl="0">
              <a:spcBef>
                <a:spcPts val="0"/>
              </a:spcBef>
              <a:spcAft>
                <a:spcPts val="0"/>
              </a:spcAft>
              <a:buSzPts val="1100"/>
              <a:buAutoNum type="arabicPeriod"/>
            </a:pPr>
            <a:r>
              <a:rPr lang="en"/>
              <a:t>Tiny hard-to-reach button and bulky mouse</a:t>
            </a:r>
            <a:endParaRPr/>
          </a:p>
          <a:p>
            <a:pPr marL="457200" lvl="0" indent="-298450" algn="l" rtl="0">
              <a:spcBef>
                <a:spcPts val="0"/>
              </a:spcBef>
              <a:spcAft>
                <a:spcPts val="0"/>
              </a:spcAft>
              <a:buSzPts val="1100"/>
              <a:buAutoNum type="arabicPeriod"/>
            </a:pPr>
            <a:r>
              <a:rPr lang="en"/>
              <a:t>Larger button, mouse is less bulky and angular, a little more flat</a:t>
            </a:r>
            <a:endParaRPr/>
          </a:p>
          <a:p>
            <a:pPr marL="457200" lvl="0" indent="-298450" algn="l" rtl="0">
              <a:spcBef>
                <a:spcPts val="0"/>
              </a:spcBef>
              <a:spcAft>
                <a:spcPts val="0"/>
              </a:spcAft>
              <a:buSzPts val="1100"/>
              <a:buAutoNum type="arabicPeriod"/>
            </a:pPr>
            <a:r>
              <a:rPr lang="en"/>
              <a:t>Ergonomic shape fits hand, lower resistance clicking, more buttons, scroll wheel, customizable weights</a:t>
            </a:r>
            <a:endParaRPr/>
          </a:p>
          <a:p>
            <a:pPr marL="0" lvl="0" indent="0" algn="l" rtl="0">
              <a:spcBef>
                <a:spcPts val="0"/>
              </a:spcBef>
              <a:spcAft>
                <a:spcPts val="0"/>
              </a:spcAft>
              <a:buNone/>
            </a:pPr>
            <a:r>
              <a:rPr lang="en"/>
              <a:t>*In the land of the personal computer, the Mouse has iterated and improved, but for 2D targeting and selection, it has yet to be topped. It is the quality bar to beat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1"/>
        <p:cNvGrpSpPr/>
        <p:nvPr/>
      </p:nvGrpSpPr>
      <p:grpSpPr>
        <a:xfrm>
          <a:off x="0" y="0"/>
          <a:ext cx="0" cy="0"/>
          <a:chOff x="0" y="0"/>
          <a:chExt cx="0" cy="0"/>
        </a:xfrm>
      </p:grpSpPr>
      <p:sp>
        <p:nvSpPr>
          <p:cNvPr id="3082" name="Google Shape;3082;g46983d34e4_1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3" name="Google Shape;3083;g46983d34e4_1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then from there, things really start to explode - HCI (and I/O) advances much more rapidly, gets much more experimental, and input/output tools and methods become much more broad</a:t>
            </a:r>
            <a:endParaRPr/>
          </a:p>
          <a:p>
            <a:pPr marL="0" lvl="0" indent="0" algn="l" rtl="0">
              <a:spcBef>
                <a:spcPts val="0"/>
              </a:spcBef>
              <a:spcAft>
                <a:spcPts val="0"/>
              </a:spcAft>
              <a:buNone/>
            </a:pPr>
            <a:r>
              <a:rPr lang="en"/>
              <a:t>Atari 2600 (circa 1980)</a:t>
            </a:r>
            <a:endParaRPr/>
          </a:p>
          <a:p>
            <a:pPr marL="0" lvl="0" indent="0" algn="l" rtl="0">
              <a:spcBef>
                <a:spcPts val="0"/>
              </a:spcBef>
              <a:spcAft>
                <a:spcPts val="0"/>
              </a:spcAft>
              <a:buNone/>
            </a:pPr>
            <a:r>
              <a:rPr lang="en"/>
              <a:t>Features:</a:t>
            </a:r>
            <a:endParaRPr/>
          </a:p>
          <a:p>
            <a:pPr marL="457200" lvl="0" indent="-298450" algn="l" rtl="0">
              <a:spcBef>
                <a:spcPts val="0"/>
              </a:spcBef>
              <a:spcAft>
                <a:spcPts val="0"/>
              </a:spcAft>
              <a:buSzPts val="1100"/>
              <a:buChar char="●"/>
            </a:pPr>
            <a:r>
              <a:rPr lang="en"/>
              <a:t>Input - (Wired) Game Controller with a 2-directional (2DoF) joystick and single button</a:t>
            </a:r>
            <a:endParaRPr/>
          </a:p>
          <a:p>
            <a:pPr marL="457200" lvl="0" indent="-298450" algn="l" rtl="0">
              <a:spcBef>
                <a:spcPts val="0"/>
              </a:spcBef>
              <a:spcAft>
                <a:spcPts val="0"/>
              </a:spcAft>
              <a:buSzPts val="1100"/>
              <a:buChar char="●"/>
            </a:pPr>
            <a:r>
              <a:rPr lang="en"/>
              <a:t>Output - TV (w/ color video and audio)</a:t>
            </a:r>
            <a:endParaRPr/>
          </a:p>
          <a:p>
            <a:pPr marL="0" lvl="0" indent="0" algn="l" rtl="0">
              <a:spcBef>
                <a:spcPts val="0"/>
              </a:spcBef>
              <a:spcAft>
                <a:spcPts val="0"/>
              </a:spcAft>
              <a:buNone/>
            </a:pPr>
            <a:r>
              <a:rPr lang="en">
                <a:solidFill>
                  <a:srgbClr val="FF0000"/>
                </a:solidFill>
              </a:rPr>
              <a:t>*Add pic of TV with game</a:t>
            </a:r>
            <a:endParaRPr>
              <a:solidFill>
                <a:srgbClr val="FF0000"/>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g45bff98989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dirty="0"/>
          </a:p>
          <a:p>
            <a:pPr marL="0" lvl="0" indent="0" algn="l" rtl="0">
              <a:spcBef>
                <a:spcPts val="0"/>
              </a:spcBef>
              <a:spcAft>
                <a:spcPts val="0"/>
              </a:spcAft>
              <a:buNone/>
            </a:pPr>
            <a:r>
              <a:rPr lang="en" sz="1100" dirty="0"/>
              <a:t>Name is Colman Bryant</a:t>
            </a:r>
            <a:endParaRPr sz="1100" dirty="0"/>
          </a:p>
          <a:p>
            <a:pPr marL="0" lvl="0" indent="0" algn="l" rtl="0">
              <a:spcBef>
                <a:spcPts val="0"/>
              </a:spcBef>
              <a:spcAft>
                <a:spcPts val="0"/>
              </a:spcAft>
              <a:buNone/>
            </a:pPr>
            <a:r>
              <a:rPr lang="en" sz="1100" dirty="0"/>
              <a:t>Previously a game </a:t>
            </a:r>
            <a:r>
              <a:rPr lang="en" sz="1100" dirty="0" smtClean="0"/>
              <a:t>designer</a:t>
            </a:r>
            <a:r>
              <a:rPr lang="en-US" sz="1100" dirty="0" smtClean="0"/>
              <a:t> </a:t>
            </a:r>
            <a:r>
              <a:rPr lang="mr-IN" sz="1100" dirty="0" smtClean="0"/>
              <a:t>–</a:t>
            </a:r>
            <a:r>
              <a:rPr lang="en-US" sz="1100" dirty="0" smtClean="0"/>
              <a:t> 11 years in game </a:t>
            </a:r>
            <a:r>
              <a:rPr lang="en-US" sz="1100" dirty="0" err="1" smtClean="0"/>
              <a:t>dev</a:t>
            </a:r>
            <a:r>
              <a:rPr lang="en-US" sz="1100" dirty="0" smtClean="0"/>
              <a:t> before</a:t>
            </a:r>
            <a:r>
              <a:rPr lang="en-US" sz="1100" baseline="0" dirty="0" smtClean="0"/>
              <a:t> coming to ML </a:t>
            </a:r>
            <a:r>
              <a:rPr lang="mr-IN" sz="1100" baseline="0" dirty="0" smtClean="0"/>
              <a:t>–</a:t>
            </a:r>
            <a:r>
              <a:rPr lang="en-US" sz="1100" baseline="0" dirty="0" smtClean="0"/>
              <a:t> my childhood dream!</a:t>
            </a:r>
            <a:endParaRPr sz="1100" dirty="0"/>
          </a:p>
          <a:p>
            <a:pPr marL="0" lvl="0" indent="0" algn="l" rtl="0">
              <a:spcBef>
                <a:spcPts val="0"/>
              </a:spcBef>
              <a:spcAft>
                <a:spcPts val="0"/>
              </a:spcAft>
              <a:buNone/>
            </a:pPr>
            <a:r>
              <a:rPr lang="en-US" sz="1100" dirty="0" smtClean="0"/>
              <a:t>Did a bit of nearly everything a game design can do </a:t>
            </a:r>
            <a:r>
              <a:rPr lang="mr-IN" sz="1100" dirty="0" smtClean="0"/>
              <a:t>–</a:t>
            </a:r>
            <a:r>
              <a:rPr lang="en-US" sz="1100" dirty="0" smtClean="0"/>
              <a:t> Levels, Systems, AI, Inputs, Quests, Social</a:t>
            </a:r>
            <a:r>
              <a:rPr lang="en-US" sz="1100" baseline="0" dirty="0" smtClean="0"/>
              <a:t> systems, competitive gaming, casual gaming, prototyping and launching and maintaining shipped products</a:t>
            </a:r>
            <a:endParaRPr sz="1100" dirty="0"/>
          </a:p>
          <a:p>
            <a:pPr marL="0" lvl="0" indent="0" algn="l" rtl="0">
              <a:spcBef>
                <a:spcPts val="0"/>
              </a:spcBef>
              <a:spcAft>
                <a:spcPts val="0"/>
              </a:spcAft>
              <a:buNone/>
            </a:pPr>
            <a:r>
              <a:rPr lang="en" sz="1100" dirty="0" smtClean="0"/>
              <a:t>Founded </a:t>
            </a:r>
            <a:r>
              <a:rPr lang="en" sz="1100" dirty="0"/>
              <a:t>mobile incubator at my previous company, Hi-Rez Studios</a:t>
            </a:r>
            <a:endParaRPr sz="1100" dirty="0"/>
          </a:p>
          <a:p>
            <a:pPr marL="0" lvl="0" indent="0" algn="l" rtl="0">
              <a:spcBef>
                <a:spcPts val="0"/>
              </a:spcBef>
              <a:spcAft>
                <a:spcPts val="0"/>
              </a:spcAft>
              <a:buNone/>
            </a:pPr>
            <a:r>
              <a:rPr lang="en-US" sz="1100" dirty="0" smtClean="0"/>
              <a:t>After shipping our first mobile game, felt I had c</a:t>
            </a:r>
            <a:r>
              <a:rPr lang="en" sz="1100" dirty="0" smtClean="0"/>
              <a:t>hecked </a:t>
            </a:r>
            <a:r>
              <a:rPr lang="en" sz="1100" dirty="0"/>
              <a:t>all the boxes in game </a:t>
            </a:r>
            <a:r>
              <a:rPr lang="en-US" sz="1100" dirty="0" smtClean="0"/>
              <a:t>design</a:t>
            </a:r>
            <a:r>
              <a:rPr lang="en-US" sz="1100" baseline="0" dirty="0" smtClean="0"/>
              <a:t> </a:t>
            </a:r>
            <a:r>
              <a:rPr lang="en" sz="1100" dirty="0" smtClean="0"/>
              <a:t>and </a:t>
            </a:r>
            <a:r>
              <a:rPr lang="en" sz="1100" dirty="0"/>
              <a:t>was looking for something new</a:t>
            </a:r>
            <a:endParaRPr sz="1100" dirty="0"/>
          </a:p>
          <a:p>
            <a:pPr marL="0" lvl="0" indent="0" algn="l" rtl="0">
              <a:spcBef>
                <a:spcPts val="0"/>
              </a:spcBef>
              <a:spcAft>
                <a:spcPts val="0"/>
              </a:spcAft>
              <a:buNone/>
            </a:pPr>
            <a:r>
              <a:rPr lang="en" sz="1100" dirty="0"/>
              <a:t>Heard about this secretive startup called Magic Leap and was blown away. This is the dream!</a:t>
            </a:r>
            <a:endParaRPr sz="1100" dirty="0"/>
          </a:p>
          <a:p>
            <a:pPr marL="0" lvl="0" indent="0" algn="l" rtl="0">
              <a:spcBef>
                <a:spcPts val="0"/>
              </a:spcBef>
              <a:spcAft>
                <a:spcPts val="0"/>
              </a:spcAft>
              <a:buNone/>
            </a:pPr>
            <a:r>
              <a:rPr lang="en-US" sz="1100" dirty="0" smtClean="0"/>
              <a:t>Now here helping prototype the use</a:t>
            </a:r>
            <a:r>
              <a:rPr lang="en-US" sz="1100" baseline="0" dirty="0" smtClean="0"/>
              <a:t> cases of the future!</a:t>
            </a:r>
            <a:endParaRPr sz="1100" dirty="0"/>
          </a:p>
        </p:txBody>
      </p:sp>
      <p:sp>
        <p:nvSpPr>
          <p:cNvPr id="2869" name="Google Shape;2869;g45bff9898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8"/>
        <p:cNvGrpSpPr/>
        <p:nvPr/>
      </p:nvGrpSpPr>
      <p:grpSpPr>
        <a:xfrm>
          <a:off x="0" y="0"/>
          <a:ext cx="0" cy="0"/>
          <a:chOff x="0" y="0"/>
          <a:chExt cx="0" cy="0"/>
        </a:xfrm>
      </p:grpSpPr>
      <p:sp>
        <p:nvSpPr>
          <p:cNvPr id="3089" name="Google Shape;3089;g46983d34e4_1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0" name="Google Shape;3090;g46983d34e4_1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NES (1985)</a:t>
            </a:r>
            <a:endParaRPr/>
          </a:p>
          <a:p>
            <a:pPr marL="0" lvl="0" indent="0" algn="l" rtl="0">
              <a:spcBef>
                <a:spcPts val="0"/>
              </a:spcBef>
              <a:spcAft>
                <a:spcPts val="0"/>
              </a:spcAft>
              <a:buNone/>
            </a:pPr>
            <a:r>
              <a:rPr lang="en"/>
              <a:t>*This is why I’m here...</a:t>
            </a:r>
            <a:endParaRPr/>
          </a:p>
          <a:p>
            <a:pPr marL="0" lvl="0" indent="0" algn="l" rtl="0">
              <a:spcBef>
                <a:spcPts val="0"/>
              </a:spcBef>
              <a:spcAft>
                <a:spcPts val="0"/>
              </a:spcAft>
              <a:buNone/>
            </a:pPr>
            <a:r>
              <a:rPr lang="en"/>
              <a:t>Input - (Wired) Game Controller with a 2-directional (2DoF) directional pad and MULTIPLE buttons</a:t>
            </a:r>
            <a:endParaRPr/>
          </a:p>
          <a:p>
            <a:pPr marL="457200" lvl="0" indent="-317500" algn="l" rtl="0">
              <a:spcBef>
                <a:spcPts val="0"/>
              </a:spcBef>
              <a:spcAft>
                <a:spcPts val="0"/>
              </a:spcAft>
              <a:buSzPts val="1400"/>
              <a:buChar char="-"/>
            </a:pPr>
            <a:r>
              <a:rPr lang="en"/>
              <a:t>Made it possible to run AND jump (and shoot fireballs AND even pause your game!)</a:t>
            </a:r>
            <a:endParaRPr/>
          </a:p>
          <a:p>
            <a:pPr marL="0" lvl="0" indent="0" algn="l" rtl="0">
              <a:spcBef>
                <a:spcPts val="0"/>
              </a:spcBef>
              <a:spcAft>
                <a:spcPts val="0"/>
              </a:spcAft>
              <a:buNone/>
            </a:pPr>
            <a:r>
              <a:rPr lang="en"/>
              <a:t>Output - TV (w/ even more colors and better audio)</a:t>
            </a:r>
            <a:endParaRPr/>
          </a:p>
          <a:p>
            <a:pPr marL="0" lvl="0" indent="0" algn="l" rtl="0">
              <a:spcBef>
                <a:spcPts val="0"/>
              </a:spcBef>
              <a:spcAft>
                <a:spcPts val="0"/>
              </a:spcAft>
              <a:buNone/>
            </a:pPr>
            <a:r>
              <a:rPr lang="en"/>
              <a:t>*Note that modalities are increasingly becoming combined (hold button while directional pad and tapping another button)</a:t>
            </a:r>
            <a:endParaRPr/>
          </a:p>
          <a:p>
            <a:pPr marL="0" lvl="0" indent="0" algn="l" rtl="0">
              <a:spcBef>
                <a:spcPts val="0"/>
              </a:spcBef>
              <a:spcAft>
                <a:spcPts val="0"/>
              </a:spcAft>
              <a:buClr>
                <a:schemeClr val="dk1"/>
              </a:buClr>
              <a:buSzPts val="1100"/>
              <a:buFont typeface="Arial"/>
              <a:buNone/>
            </a:pPr>
            <a:r>
              <a:rPr lang="en">
                <a:solidFill>
                  <a:srgbClr val="FF0000"/>
                </a:solidFill>
              </a:rPr>
              <a:t>*Add pic of TV with Mario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g46983d34e4_1_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7" name="Google Shape;3097;g46983d34e4_1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Who remembers this one?</a:t>
            </a:r>
            <a:endParaRPr/>
          </a:p>
          <a:p>
            <a:pPr marL="0" lvl="0" indent="0" algn="l" rtl="0">
              <a:spcBef>
                <a:spcPts val="0"/>
              </a:spcBef>
              <a:spcAft>
                <a:spcPts val="0"/>
              </a:spcAft>
              <a:buNone/>
            </a:pPr>
            <a:r>
              <a:rPr lang="en"/>
              <a:t>“Power Glove”</a:t>
            </a:r>
            <a:endParaRPr/>
          </a:p>
          <a:p>
            <a:pPr marL="0" lvl="0" indent="0" algn="l" rtl="0">
              <a:spcBef>
                <a:spcPts val="0"/>
              </a:spcBef>
              <a:spcAft>
                <a:spcPts val="0"/>
              </a:spcAft>
              <a:buNone/>
            </a:pPr>
            <a:r>
              <a:rPr lang="en"/>
              <a:t>Didn’t exactly catch on, but you can clearly see the desire here</a:t>
            </a:r>
            <a:endParaRPr/>
          </a:p>
          <a:p>
            <a:pPr marL="0" lvl="0" indent="0" algn="l" rtl="0">
              <a:spcBef>
                <a:spcPts val="0"/>
              </a:spcBef>
              <a:spcAft>
                <a:spcPts val="0"/>
              </a:spcAft>
              <a:buNone/>
            </a:pPr>
            <a:r>
              <a:rPr lang="en"/>
              <a:t>Creators were continuing to try to make the computer better conform to the human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g46983d34e4_1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4" name="Google Shape;3104;g46983d34e4_1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What about this one?</a:t>
            </a:r>
            <a:endParaRPr/>
          </a:p>
          <a:p>
            <a:pPr marL="0" lvl="0" indent="0" algn="l" rtl="0">
              <a:spcBef>
                <a:spcPts val="0"/>
              </a:spcBef>
              <a:spcAft>
                <a:spcPts val="0"/>
              </a:spcAft>
              <a:buNone/>
            </a:pPr>
            <a:r>
              <a:rPr lang="en"/>
              <a:t>Nintendo’s Virtual Boy (1995). The first major attempt to democratize home consumer VR</a:t>
            </a:r>
            <a:endParaRPr/>
          </a:p>
          <a:p>
            <a:pPr marL="0" lvl="0" indent="0" algn="l" rtl="0">
              <a:spcBef>
                <a:spcPts val="0"/>
              </a:spcBef>
              <a:spcAft>
                <a:spcPts val="0"/>
              </a:spcAft>
              <a:buNone/>
            </a:pPr>
            <a:r>
              <a:rPr lang="en"/>
              <a:t>Did you ever try one?</a:t>
            </a:r>
            <a:endParaRPr/>
          </a:p>
          <a:p>
            <a:pPr marL="0" lvl="0" indent="0" algn="l" rtl="0">
              <a:spcBef>
                <a:spcPts val="0"/>
              </a:spcBef>
              <a:spcAft>
                <a:spcPts val="0"/>
              </a:spcAft>
              <a:buNone/>
            </a:pPr>
            <a:r>
              <a:rPr lang="en"/>
              <a:t>Got a bad wrap, and the Inputs were still a fairly typical game controller of that era, but it actually did something really cool and novel on the Output (‘O’) side</a:t>
            </a:r>
            <a:endParaRPr/>
          </a:p>
          <a:p>
            <a:pPr marL="457200" lvl="0" indent="-298450" algn="l" rtl="0">
              <a:spcBef>
                <a:spcPts val="0"/>
              </a:spcBef>
              <a:spcAft>
                <a:spcPts val="0"/>
              </a:spcAft>
              <a:buSzPts val="1100"/>
              <a:buChar char="-"/>
            </a:pPr>
            <a:r>
              <a:rPr lang="en"/>
              <a:t>Look through two eye pieces instead of a single screen</a:t>
            </a:r>
            <a:endParaRPr/>
          </a:p>
          <a:p>
            <a:pPr marL="457200" lvl="0" indent="-298450" algn="l" rtl="0">
              <a:spcBef>
                <a:spcPts val="0"/>
              </a:spcBef>
              <a:spcAft>
                <a:spcPts val="0"/>
              </a:spcAft>
              <a:buSzPts val="1100"/>
              <a:buChar char="-"/>
            </a:pPr>
            <a:r>
              <a:rPr lang="en"/>
              <a:t>Enabled something totally new - Stereoscopic 3D graphics</a:t>
            </a:r>
            <a:endParaRPr/>
          </a:p>
          <a:p>
            <a:pPr marL="457200" lvl="0" indent="-298450" algn="l" rtl="0">
              <a:spcBef>
                <a:spcPts val="0"/>
              </a:spcBef>
              <a:spcAft>
                <a:spcPts val="0"/>
              </a:spcAft>
              <a:buSzPts val="1100"/>
              <a:buChar char="-"/>
            </a:pPr>
            <a:r>
              <a:rPr lang="en"/>
              <a:t>Graphics were still 2D sprites, but had a somewhat believable sense of depth (even if it had color and resolution limitations)</a:t>
            </a:r>
            <a:endParaRPr/>
          </a:p>
          <a:p>
            <a:pPr marL="457200" lvl="0" indent="-298450" algn="l" rtl="0">
              <a:spcBef>
                <a:spcPts val="0"/>
              </a:spcBef>
              <a:spcAft>
                <a:spcPts val="0"/>
              </a:spcAft>
              <a:buSzPts val="1100"/>
              <a:buChar char="-"/>
            </a:pPr>
            <a:r>
              <a:rPr lang="en"/>
              <a:t>*Not truly a Spatial Medium though - perspective was fixed. You’re peering through a periscope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46983d34e4_1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46983d34e4_1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Modern Game Controller - PS4 Dual Shock</a:t>
            </a:r>
            <a:endParaRPr/>
          </a:p>
          <a:p>
            <a:pPr marL="457200" lvl="0" indent="-317500" algn="l" rtl="0">
              <a:spcBef>
                <a:spcPts val="0"/>
              </a:spcBef>
              <a:spcAft>
                <a:spcPts val="0"/>
              </a:spcAft>
              <a:buSzPts val="1400"/>
              <a:buChar char="●"/>
            </a:pPr>
            <a:r>
              <a:rPr lang="en"/>
              <a:t>w/ dual analog sticks</a:t>
            </a:r>
            <a:endParaRPr/>
          </a:p>
          <a:p>
            <a:pPr marL="457200" lvl="0" indent="-317500" algn="l" rtl="0">
              <a:spcBef>
                <a:spcPts val="0"/>
              </a:spcBef>
              <a:spcAft>
                <a:spcPts val="0"/>
              </a:spcAft>
              <a:buSzPts val="1400"/>
              <a:buChar char="●"/>
            </a:pPr>
            <a:r>
              <a:rPr lang="en"/>
              <a:t>directional pad</a:t>
            </a:r>
            <a:endParaRPr/>
          </a:p>
          <a:p>
            <a:pPr marL="457200" lvl="0" indent="-317500" algn="l" rtl="0">
              <a:spcBef>
                <a:spcPts val="0"/>
              </a:spcBef>
              <a:spcAft>
                <a:spcPts val="0"/>
              </a:spcAft>
              <a:buSzPts val="1400"/>
              <a:buChar char="●"/>
            </a:pPr>
            <a:r>
              <a:rPr lang="en"/>
              <a:t>A touchpad</a:t>
            </a:r>
            <a:endParaRPr/>
          </a:p>
          <a:p>
            <a:pPr marL="457200" lvl="0" indent="-317500" algn="l" rtl="0">
              <a:spcBef>
                <a:spcPts val="0"/>
              </a:spcBef>
              <a:spcAft>
                <a:spcPts val="0"/>
              </a:spcAft>
              <a:buSzPts val="1400"/>
              <a:buChar char="●"/>
            </a:pPr>
            <a:r>
              <a:rPr lang="en"/>
              <a:t>12 buttons ranging in usage</a:t>
            </a:r>
            <a:endParaRPr/>
          </a:p>
          <a:p>
            <a:pPr marL="457200" lvl="0" indent="-317500" algn="l" rtl="0">
              <a:spcBef>
                <a:spcPts val="0"/>
              </a:spcBef>
              <a:spcAft>
                <a:spcPts val="0"/>
              </a:spcAft>
              <a:buSzPts val="1400"/>
              <a:buChar char="●"/>
            </a:pPr>
            <a:r>
              <a:rPr lang="en">
                <a:solidFill>
                  <a:schemeClr val="dk1"/>
                </a:solidFill>
              </a:rPr>
              <a:t>Even “Wireless” to add convenience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8"/>
        <p:cNvGrpSpPr/>
        <p:nvPr/>
      </p:nvGrpSpPr>
      <p:grpSpPr>
        <a:xfrm>
          <a:off x="0" y="0"/>
          <a:ext cx="0" cy="0"/>
          <a:chOff x="0" y="0"/>
          <a:chExt cx="0" cy="0"/>
        </a:xfrm>
      </p:grpSpPr>
      <p:sp>
        <p:nvSpPr>
          <p:cNvPr id="3119" name="Google Shape;3119;g46983d34e4_1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0" name="Google Shape;3120;g46983d34e4_1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Old style Touchscreen</a:t>
            </a:r>
            <a:endParaRPr/>
          </a:p>
          <a:p>
            <a:pPr marL="457200" lvl="0" indent="-298450" algn="l" rtl="0">
              <a:spcBef>
                <a:spcPts val="0"/>
              </a:spcBef>
              <a:spcAft>
                <a:spcPts val="0"/>
              </a:spcAft>
              <a:buSzPts val="1100"/>
              <a:buChar char="●"/>
            </a:pPr>
            <a:r>
              <a:rPr lang="en"/>
              <a:t>Input done via the screen</a:t>
            </a:r>
            <a:endParaRPr/>
          </a:p>
          <a:p>
            <a:pPr marL="457200" lvl="0" indent="-298450" algn="l" rtl="0">
              <a:spcBef>
                <a:spcPts val="0"/>
              </a:spcBef>
              <a:spcAft>
                <a:spcPts val="0"/>
              </a:spcAft>
              <a:buSzPts val="1100"/>
              <a:buChar char="●"/>
            </a:pPr>
            <a:r>
              <a:rPr lang="en"/>
              <a:t>Output also on the screen</a:t>
            </a:r>
            <a:endParaRPr/>
          </a:p>
          <a:p>
            <a:pPr marL="457200" lvl="0" indent="-298450" algn="l" rtl="0">
              <a:spcBef>
                <a:spcPts val="0"/>
              </a:spcBef>
              <a:spcAft>
                <a:spcPts val="0"/>
              </a:spcAft>
              <a:buSzPts val="1100"/>
              <a:buChar char="●"/>
            </a:pPr>
            <a:r>
              <a:rPr lang="en"/>
              <a:t>Single point of contact</a:t>
            </a:r>
            <a:endParaRPr/>
          </a:p>
          <a:p>
            <a:pPr marL="457200" lvl="0" indent="-298450" algn="l" rtl="0">
              <a:spcBef>
                <a:spcPts val="0"/>
              </a:spcBef>
              <a:spcAft>
                <a:spcPts val="0"/>
              </a:spcAft>
              <a:buSzPts val="1100"/>
              <a:buChar char="●"/>
            </a:pPr>
            <a:r>
              <a:rPr lang="en"/>
              <a:t>Low Rez</a:t>
            </a:r>
            <a:endParaRPr/>
          </a:p>
          <a:p>
            <a:pPr marL="457200" lvl="0" indent="-298450" algn="l" rtl="0">
              <a:spcBef>
                <a:spcPts val="0"/>
              </a:spcBef>
              <a:spcAft>
                <a:spcPts val="0"/>
              </a:spcAft>
              <a:buSzPts val="1100"/>
              <a:buChar char="●"/>
            </a:pPr>
            <a:r>
              <a:rPr lang="en"/>
              <a:t>But proof of concept for “Physical Interactions” with the computer</a:t>
            </a:r>
            <a:endParaRPr/>
          </a:p>
          <a:p>
            <a:pPr marL="0" lvl="0" indent="0" algn="l" rtl="0">
              <a:spcBef>
                <a:spcPts val="0"/>
              </a:spcBef>
              <a:spcAft>
                <a:spcPts val="0"/>
              </a:spcAft>
              <a:buNone/>
            </a:pPr>
            <a:r>
              <a:rPr lang="en"/>
              <a:t>*Saw these in public libraries (and check-out lines) mostly. Presumably because they were thought to be easier for the public to use than other keyboard-only and mouse-based systems -&gt; again revealing our answer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5"/>
        <p:cNvGrpSpPr/>
        <p:nvPr/>
      </p:nvGrpSpPr>
      <p:grpSpPr>
        <a:xfrm>
          <a:off x="0" y="0"/>
          <a:ext cx="0" cy="0"/>
          <a:chOff x="0" y="0"/>
          <a:chExt cx="0" cy="0"/>
        </a:xfrm>
      </p:grpSpPr>
      <p:sp>
        <p:nvSpPr>
          <p:cNvPr id="3126" name="Google Shape;3126;g46983d34e4_1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7" name="Google Shape;3127;g46983d34e4_1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Smartphones - iPhone 4 - where smartphones really started to break out</a:t>
            </a:r>
            <a:endParaRPr/>
          </a:p>
          <a:p>
            <a:pPr marL="457200" lvl="0" indent="-298450" algn="l" rtl="0">
              <a:spcBef>
                <a:spcPts val="0"/>
              </a:spcBef>
              <a:spcAft>
                <a:spcPts val="0"/>
              </a:spcAft>
              <a:buSzPts val="1100"/>
              <a:buChar char="●"/>
            </a:pPr>
            <a:r>
              <a:rPr lang="en"/>
              <a:t>Multi-touch Screen - both an input and an output</a:t>
            </a:r>
            <a:endParaRPr/>
          </a:p>
          <a:p>
            <a:pPr marL="457200" lvl="0" indent="-298450" algn="l" rtl="0">
              <a:spcBef>
                <a:spcPts val="0"/>
              </a:spcBef>
              <a:spcAft>
                <a:spcPts val="0"/>
              </a:spcAft>
              <a:buSzPts val="1100"/>
              <a:buChar char="●"/>
            </a:pPr>
            <a:r>
              <a:rPr lang="en"/>
              <a:t>Inputs: Gyroscope &amp; Accelerometer, Compass, Mic, Speakers, Haptics</a:t>
            </a:r>
            <a:endParaRPr/>
          </a:p>
          <a:p>
            <a:pPr marL="457200" lvl="0" indent="-298450" algn="l" rtl="0">
              <a:spcBef>
                <a:spcPts val="0"/>
              </a:spcBef>
              <a:spcAft>
                <a:spcPts val="0"/>
              </a:spcAft>
              <a:buSzPts val="1100"/>
              <a:buChar char="●"/>
            </a:pPr>
            <a:r>
              <a:rPr lang="en"/>
              <a:t>Outputs: Screen, Speakers, Haptics</a:t>
            </a:r>
            <a:endParaRPr/>
          </a:p>
          <a:p>
            <a:pPr marL="457200" lvl="0" indent="-298450" algn="l" rtl="0">
              <a:spcBef>
                <a:spcPts val="0"/>
              </a:spcBef>
              <a:spcAft>
                <a:spcPts val="0"/>
              </a:spcAft>
              <a:buSzPts val="1100"/>
              <a:buChar char="●"/>
            </a:pPr>
            <a:r>
              <a:rPr lang="en"/>
              <a:t>Lots of input modalities enables TONS of use cases</a:t>
            </a:r>
            <a:endParaRPr/>
          </a:p>
          <a:p>
            <a:pPr marL="457200" lvl="0" indent="-298450" algn="l" rtl="0">
              <a:spcBef>
                <a:spcPts val="0"/>
              </a:spcBef>
              <a:spcAft>
                <a:spcPts val="0"/>
              </a:spcAft>
              <a:buSzPts val="1100"/>
              <a:buChar char="●"/>
            </a:pPr>
            <a:r>
              <a:rPr lang="en"/>
              <a:t>Billions of users worldwide - nearly half the world’s population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g46983d34e4_1_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0" name="Google Shape;3140;g46983d34e4_1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45b53096a5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45b53096a5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Trend is to make things easier for humans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*Worth noting, this makes the devs and computers have to work harder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-More work to embrace human element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-More input modalities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-More code to implement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“Cool, so now we know the future of HCI! Started with switches and tubes. Eventually we can assume things will “just work” like magic. Humans control computers with their minds.” -&gt; Stick around for the next talk for a really cool example of that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why does Accessibility matter?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*Set up fade anims for topics on left Accessibility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 Increases Number of Potential Users -&gt; great if you want more people to actually benefit from computers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-&gt; but also becomes more difficult to develop for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Flipping bits isn’t that hard if you just focus on the computer’s language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Doing it in a way that makes sense to complicated emotional humans requires thought and understanding of psychology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5"/>
        <p:cNvGrpSpPr/>
        <p:nvPr/>
      </p:nvGrpSpPr>
      <p:grpSpPr>
        <a:xfrm>
          <a:off x="0" y="0"/>
          <a:ext cx="0" cy="0"/>
          <a:chOff x="0" y="0"/>
          <a:chExt cx="0" cy="0"/>
        </a:xfrm>
      </p:grpSpPr>
      <p:sp>
        <p:nvSpPr>
          <p:cNvPr id="3176" name="Google Shape;3176;g46983d34e4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7" name="Google Shape;3177;g46983d34e4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OK, and that’s the future of HCI!</a:t>
            </a:r>
            <a:endParaRPr/>
          </a:p>
          <a:p>
            <a:pPr marL="0" lvl="0" indent="0" algn="l" rtl="0">
              <a:spcBef>
                <a:spcPts val="0"/>
              </a:spcBef>
              <a:spcAft>
                <a:spcPts val="0"/>
              </a:spcAft>
              <a:buClr>
                <a:schemeClr val="dk1"/>
              </a:buClr>
              <a:buSzPts val="1100"/>
              <a:buFont typeface="Arial"/>
              <a:buNone/>
            </a:pPr>
            <a:r>
              <a:rPr lang="en"/>
              <a:t>“Questions? I think we have time for one or two!”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0"/>
        <p:cNvGrpSpPr/>
        <p:nvPr/>
      </p:nvGrpSpPr>
      <p:grpSpPr>
        <a:xfrm>
          <a:off x="0" y="0"/>
          <a:ext cx="0" cy="0"/>
          <a:chOff x="0" y="0"/>
          <a:chExt cx="0" cy="0"/>
        </a:xfrm>
      </p:grpSpPr>
      <p:sp>
        <p:nvSpPr>
          <p:cNvPr id="3181" name="Google Shape;3181;g46983d34e4_1_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2" name="Google Shape;3182;g46983d34e4_1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Nah, just kidding!</a:t>
            </a:r>
            <a:endParaRPr/>
          </a:p>
          <a:p>
            <a:pPr marL="0" lvl="0" indent="0" algn="l" rtl="0">
              <a:spcBef>
                <a:spcPts val="0"/>
              </a:spcBef>
              <a:spcAft>
                <a:spcPts val="0"/>
              </a:spcAft>
              <a:buClr>
                <a:schemeClr val="dk1"/>
              </a:buClr>
              <a:buSzPts val="1100"/>
              <a:buFont typeface="Arial"/>
              <a:buNone/>
            </a:pPr>
            <a:r>
              <a:rPr lang="en"/>
              <a:t>Put those hands down! We haven’t actually gotten to the cool future stuff yet!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46983d34e4_1_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8" name="Google Shape;2888;g46983d34e4_1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“Future of HCI” is a big topic. Where to begin?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Like asking: What Can You Do With a Computer… in the future? … depends on the computer</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46983d34e4_1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8" name="Google Shape;3188;g46983d34e4_1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*Not in the context of computers, but…</a:t>
            </a:r>
            <a:endParaRPr/>
          </a:p>
          <a:p>
            <a:pPr marL="0" lvl="0" indent="0" algn="l" rtl="0">
              <a:spcBef>
                <a:spcPts val="0"/>
              </a:spcBef>
              <a:spcAft>
                <a:spcPts val="0"/>
              </a:spcAft>
              <a:buNone/>
            </a:pPr>
            <a:r>
              <a:rPr lang="en"/>
              <a:t>“Let’s talk about what happens when affordances are unclear” (aka bad design)</a:t>
            </a:r>
            <a:endParaRPr/>
          </a:p>
          <a:p>
            <a:pPr marL="0" lvl="0" indent="0" algn="l" rtl="0">
              <a:spcBef>
                <a:spcPts val="0"/>
              </a:spcBef>
              <a:spcAft>
                <a:spcPts val="0"/>
              </a:spcAft>
              <a:buNone/>
            </a:pPr>
            <a:r>
              <a:rPr lang="en"/>
              <a:t>“Who has this happened to? Raise your hand. </a:t>
            </a:r>
            <a:r>
              <a:rPr lang="en">
                <a:solidFill>
                  <a:schemeClr val="dk1"/>
                </a:solidFill>
              </a:rPr>
              <a:t>We’re all friends here, we won’t judge”</a:t>
            </a:r>
            <a:endParaRPr/>
          </a:p>
          <a:p>
            <a:pPr marL="0" lvl="0" indent="0" algn="l" rtl="0">
              <a:spcBef>
                <a:spcPts val="0"/>
              </a:spcBef>
              <a:spcAft>
                <a:spcPts val="0"/>
              </a:spcAft>
              <a:buNone/>
            </a:pPr>
            <a:r>
              <a:rPr lang="en"/>
              <a:t>“If your hand isn’t up, you’re probably lying, and I’m definitely judging you…”</a:t>
            </a:r>
            <a:endParaRPr/>
          </a:p>
          <a:p>
            <a:pPr marL="0" lvl="0" indent="0" algn="l" rtl="0">
              <a:spcBef>
                <a:spcPts val="0"/>
              </a:spcBef>
              <a:spcAft>
                <a:spcPts val="0"/>
              </a:spcAft>
              <a:buClr>
                <a:schemeClr val="dk1"/>
              </a:buClr>
              <a:buSzPts val="1100"/>
              <a:buFont typeface="Arial"/>
              <a:buNone/>
            </a:pPr>
            <a:r>
              <a:rPr lang="en">
                <a:solidFill>
                  <a:schemeClr val="dk1"/>
                </a:solidFill>
              </a:rPr>
              <a:t>*Classic Example of a bad user interface in everyday contexts - The unclear door handle!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You walk up to a pretty door with a nice pretty handle. Polished. Symmetrical. Seems nice! But how do you use it?</a:t>
            </a:r>
            <a:endParaRPr/>
          </a:p>
          <a:p>
            <a:pPr marL="0" lvl="0" indent="0" algn="l" rtl="0">
              <a:spcBef>
                <a:spcPts val="0"/>
              </a:spcBef>
              <a:spcAft>
                <a:spcPts val="0"/>
              </a:spcAft>
              <a:buNone/>
            </a:pPr>
            <a:r>
              <a:rPr lang="en">
                <a:solidFill>
                  <a:schemeClr val="dk1"/>
                </a:solidFill>
              </a:rPr>
              <a:t>This is more minor day-to-day eample - If you choose poorly, maybe you spill your coffee, faceplant, or look like a fool (even though it’s actually the door designer’s fault, not yours)</a:t>
            </a:r>
            <a:endParaRPr>
              <a:solidFill>
                <a:schemeClr val="dk1"/>
              </a:solidFill>
            </a:endParaRPr>
          </a:p>
          <a:p>
            <a:pPr marL="0" lvl="0" indent="0" algn="l" rtl="0">
              <a:spcBef>
                <a:spcPts val="0"/>
              </a:spcBef>
              <a:spcAft>
                <a:spcPts val="0"/>
              </a:spcAft>
              <a:buNone/>
            </a:pPr>
            <a:r>
              <a:rPr lang="en">
                <a:solidFill>
                  <a:schemeClr val="dk1"/>
                </a:solidFill>
              </a:rPr>
              <a:t>BLAME THE DESIGNER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still annoying and easily avoidable if the designers had thought more critically about how their interface might be perceived by uninformed humans</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46983d34e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46983d34e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More severe contexts - Can have potentially devastating effects</a:t>
            </a:r>
            <a:endParaRPr/>
          </a:p>
          <a:p>
            <a:pPr marL="0" lvl="0" indent="0" algn="l" rtl="0">
              <a:spcBef>
                <a:spcPts val="0"/>
              </a:spcBef>
              <a:spcAft>
                <a:spcPts val="0"/>
              </a:spcAft>
              <a:buNone/>
            </a:pPr>
            <a:r>
              <a:rPr lang="en"/>
              <a:t>Does anyone recognize this place?</a:t>
            </a:r>
            <a:endParaRPr/>
          </a:p>
          <a:p>
            <a:pPr marL="0" lvl="0" indent="0" algn="l" rtl="0">
              <a:spcBef>
                <a:spcPts val="0"/>
              </a:spcBef>
              <a:spcAft>
                <a:spcPts val="0"/>
              </a:spcAft>
              <a:buNone/>
            </a:pPr>
            <a:r>
              <a:rPr lang="en"/>
              <a:t>Three Mile Island - site of the worst nuclear disaster in history on American soil</a:t>
            </a:r>
            <a:endParaRPr/>
          </a:p>
          <a:p>
            <a:pPr marL="0" lvl="0" indent="0" algn="l" rtl="0">
              <a:spcBef>
                <a:spcPts val="0"/>
              </a:spcBef>
              <a:spcAft>
                <a:spcPts val="0"/>
              </a:spcAft>
              <a:buNone/>
            </a:pPr>
            <a:r>
              <a:rPr lang="en"/>
              <a:t>The cause?</a:t>
            </a:r>
            <a:endParaRPr/>
          </a:p>
          <a:p>
            <a:pPr marL="0" lvl="0" indent="0" algn="l" rtl="0">
              <a:spcBef>
                <a:spcPts val="0"/>
              </a:spcBef>
              <a:spcAft>
                <a:spcPts val="0"/>
              </a:spcAft>
              <a:buNone/>
            </a:pPr>
            <a:r>
              <a:rPr lang="en"/>
              <a:t>This is the control room...</a:t>
            </a:r>
            <a:endParaRPr/>
          </a:p>
          <a:p>
            <a:pPr marL="0" lvl="0" indent="0" algn="l" rtl="0">
              <a:spcBef>
                <a:spcPts val="0"/>
              </a:spcBef>
              <a:spcAft>
                <a:spcPts val="0"/>
              </a:spcAft>
              <a:buNone/>
            </a:pPr>
            <a:r>
              <a:rPr lang="en"/>
              <a:t> -&gt; A legitimate issue arose (failure of a non-nuclear secondary system), followed by a pilot-operated valve getting stuck open in the primary system</a:t>
            </a:r>
            <a:endParaRPr/>
          </a:p>
          <a:p>
            <a:pPr marL="0" lvl="0" indent="0" algn="l" rtl="0">
              <a:spcBef>
                <a:spcPts val="0"/>
              </a:spcBef>
              <a:spcAft>
                <a:spcPts val="0"/>
              </a:spcAft>
              <a:buNone/>
            </a:pPr>
            <a:r>
              <a:rPr lang="en"/>
              <a:t>Plant operators didn’t notice due to an ambiguous and unclear interface (hidden warning light and lack of adequate training to look for it)</a:t>
            </a:r>
            <a:endParaRPr/>
          </a:p>
          <a:p>
            <a:pPr marL="0" lvl="0" indent="0" algn="l" rtl="0">
              <a:spcBef>
                <a:spcPts val="0"/>
              </a:spcBef>
              <a:spcAft>
                <a:spcPts val="0"/>
              </a:spcAft>
              <a:buNone/>
            </a:pPr>
            <a:r>
              <a:rPr lang="en"/>
              <a:t>A confusing UI compounded by lack of training allowed things to go too far, which resulted in large amounts of radioactive waste escaping into the surrounding environment</a:t>
            </a:r>
            <a:endParaRPr/>
          </a:p>
          <a:p>
            <a:pPr marL="0" lvl="0" indent="0" algn="l" rtl="0">
              <a:spcBef>
                <a:spcPts val="0"/>
              </a:spcBef>
              <a:spcAft>
                <a:spcPts val="0"/>
              </a:spcAft>
              <a:buNone/>
            </a:pPr>
            <a:r>
              <a:rPr lang="en"/>
              <a:t>Take a look at that control room setup. Does that look user-friendly to you? Are the important inputs and outputs intuitive?</a:t>
            </a:r>
            <a:endParaRPr/>
          </a:p>
          <a:p>
            <a:pPr marL="0" lvl="0" indent="0" algn="l" rtl="0">
              <a:spcBef>
                <a:spcPts val="0"/>
              </a:spcBef>
              <a:spcAft>
                <a:spcPts val="0"/>
              </a:spcAft>
              <a:buNone/>
            </a:pPr>
            <a:endParaRPr/>
          </a:p>
          <a:p>
            <a:pPr marL="0" lvl="0" indent="0" algn="l" rtl="0">
              <a:spcBef>
                <a:spcPts val="0"/>
              </a:spcBef>
              <a:spcAft>
                <a:spcPts val="0"/>
              </a:spcAft>
              <a:buNone/>
            </a:pPr>
            <a:r>
              <a:rPr lang="en"/>
              <a:t>*Good design can not only reduce chance of error but also can mean less training is needed</a:t>
            </a:r>
            <a:endParaRPr/>
          </a:p>
          <a:p>
            <a:pPr marL="0" lvl="0" indent="0" algn="l" rtl="0">
              <a:spcBef>
                <a:spcPts val="0"/>
              </a:spcBef>
              <a:spcAft>
                <a:spcPts val="0"/>
              </a:spcAft>
              <a:buNone/>
            </a:pPr>
            <a:r>
              <a:rPr lang="en"/>
              <a:t>*Could your industry or company have a “meltdown” of its own as a result of an unclear interface or loss of training?</a:t>
            </a:r>
            <a:endParaRPr/>
          </a:p>
          <a:p>
            <a:pPr marL="0" lvl="0" indent="0" algn="l" rtl="0">
              <a:spcBef>
                <a:spcPts val="0"/>
              </a:spcBef>
              <a:spcAft>
                <a:spcPts val="0"/>
              </a:spcAft>
              <a:buNone/>
            </a:pPr>
            <a:r>
              <a:rPr lang="en"/>
              <a:t>-&gt; It’s really important to have good clear HCI!</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46983d34e4_1_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46983d34e4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OK Then! So we now see legitimate reasons why HCI needs to trend the way it does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Democratize access to computers - great for business and growth of the human species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Minimize errors - it’s always good to not accidentally release radioactive waste into your neighborhood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g46983d34e4_1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6" name="Google Shape;3216;g46983d34e4_1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where Magic Leap comes in!</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9"/>
        <p:cNvGrpSpPr/>
        <p:nvPr/>
      </p:nvGrpSpPr>
      <p:grpSpPr>
        <a:xfrm>
          <a:off x="0" y="0"/>
          <a:ext cx="0" cy="0"/>
          <a:chOff x="0" y="0"/>
          <a:chExt cx="0" cy="0"/>
        </a:xfrm>
      </p:grpSpPr>
      <p:sp>
        <p:nvSpPr>
          <p:cNvPr id="3220" name="Google Shape;3220;g46983d34e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1" name="Google Shape;3221;g46983d34e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Our goal is literally to make HCI take the next big “leap” along its trajectory into the future!</a:t>
            </a:r>
            <a:endParaRPr/>
          </a:p>
          <a:p>
            <a:pPr marL="457200" lvl="0" indent="-298450" algn="l" rtl="0">
              <a:spcBef>
                <a:spcPts val="0"/>
              </a:spcBef>
              <a:spcAft>
                <a:spcPts val="0"/>
              </a:spcAft>
              <a:buSzPts val="1100"/>
              <a:buChar char="●"/>
            </a:pPr>
            <a:r>
              <a:rPr lang="en"/>
              <a:t>Democratize computing so everyone can use them (including the disabled)</a:t>
            </a:r>
            <a:endParaRPr/>
          </a:p>
          <a:p>
            <a:pPr marL="457200" lvl="0" indent="-298450" algn="l" rtl="0">
              <a:spcBef>
                <a:spcPts val="0"/>
              </a:spcBef>
              <a:spcAft>
                <a:spcPts val="0"/>
              </a:spcAft>
              <a:buSzPts val="1100"/>
              <a:buChar char="●"/>
            </a:pPr>
            <a:r>
              <a:rPr lang="en"/>
              <a:t>Make computers more natural</a:t>
            </a:r>
            <a:endParaRPr/>
          </a:p>
          <a:p>
            <a:pPr marL="457200" lvl="0" indent="-298450" algn="l" rtl="0">
              <a:spcBef>
                <a:spcPts val="0"/>
              </a:spcBef>
              <a:spcAft>
                <a:spcPts val="0"/>
              </a:spcAft>
              <a:buSzPts val="1100"/>
              <a:buChar char="●"/>
            </a:pPr>
            <a:r>
              <a:rPr lang="en"/>
              <a:t>Make them more mobile</a:t>
            </a:r>
            <a:endParaRPr/>
          </a:p>
          <a:p>
            <a:pPr marL="457200" lvl="0" indent="-298450" algn="l" rtl="0">
              <a:spcBef>
                <a:spcPts val="0"/>
              </a:spcBef>
              <a:spcAft>
                <a:spcPts val="0"/>
              </a:spcAft>
              <a:buSzPts val="1100"/>
              <a:buChar char="●"/>
            </a:pPr>
            <a:r>
              <a:rPr lang="en"/>
              <a:t>Make them more comfortable and ergonomically friendly</a:t>
            </a:r>
            <a:endParaRPr/>
          </a:p>
          <a:p>
            <a:pPr marL="457200" lvl="0" indent="-298450" algn="l" rtl="0">
              <a:spcBef>
                <a:spcPts val="0"/>
              </a:spcBef>
              <a:spcAft>
                <a:spcPts val="0"/>
              </a:spcAft>
              <a:buSzPts val="1100"/>
              <a:buChar char="●"/>
            </a:pPr>
            <a:r>
              <a:rPr lang="en"/>
              <a:t>Approach computing in a more ethical human-centered way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2"/>
        <p:cNvGrpSpPr/>
        <p:nvPr/>
      </p:nvGrpSpPr>
      <p:grpSpPr>
        <a:xfrm>
          <a:off x="0" y="0"/>
          <a:ext cx="0" cy="0"/>
          <a:chOff x="0" y="0"/>
          <a:chExt cx="0" cy="0"/>
        </a:xfrm>
      </p:grpSpPr>
      <p:sp>
        <p:nvSpPr>
          <p:cNvPr id="3233" name="Google Shape;3233;g46983d34e4_1_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4" name="Google Shape;3234;g46983d34e4_1_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Meet Magic Leap One!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Aka “Magic Leap Creator Edition”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Our first public offering</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 dev kit for the future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This is a “Mixed Reality” device</a:t>
            </a:r>
            <a:endParaRPr>
              <a:solidFill>
                <a:schemeClr val="dk1"/>
              </a:solidFill>
            </a:endParaRPr>
          </a:p>
          <a:p>
            <a:pPr marL="0" lvl="0" indent="0" algn="l" rtl="0">
              <a:spcBef>
                <a:spcPts val="0"/>
              </a:spcBef>
              <a:spcAft>
                <a:spcPts val="0"/>
              </a:spcAft>
              <a:buNone/>
            </a:pPr>
            <a:r>
              <a:rPr lang="en">
                <a:solidFill>
                  <a:schemeClr val="dk1"/>
                </a:solidFill>
              </a:rPr>
              <a:t>*What can it do?</a:t>
            </a:r>
            <a:endParaRPr>
              <a:solidFill>
                <a:schemeClr val="dk1"/>
              </a:solidFill>
            </a:endParaRPr>
          </a:p>
          <a:p>
            <a:pPr marL="0" lvl="0" indent="0" algn="l" rtl="0">
              <a:spcBef>
                <a:spcPts val="0"/>
              </a:spcBef>
              <a:spcAft>
                <a:spcPts val="0"/>
              </a:spcAft>
              <a:buNone/>
            </a:pPr>
            <a:r>
              <a:rPr lang="en">
                <a:solidFill>
                  <a:schemeClr val="dk1"/>
                </a:solidFill>
              </a:rPr>
              <a:t>*What I’s and O’s does it support?</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46983d34e4_1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46983d34e4_1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First, let’s make sure we understand this term “Mixed Reality” that gets tossed around a lot for this medium</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Some also call it “Spatial Computing”</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 personally consider that more of a “class” of mediums (that includes MR as well as VR)</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u="sng">
                <a:solidFill>
                  <a:schemeClr val="dk1"/>
                </a:solidFill>
                <a:latin typeface="Calibri"/>
                <a:ea typeface="Calibri"/>
                <a:cs typeface="Calibri"/>
                <a:sym typeface="Calibri"/>
              </a:rPr>
              <a:t>Presenting</a:t>
            </a:r>
            <a:r>
              <a:rPr lang="en" sz="1200">
                <a:solidFill>
                  <a:schemeClr val="dk1"/>
                </a:solidFill>
                <a:latin typeface="Calibri"/>
                <a:ea typeface="Calibri"/>
                <a:cs typeface="Calibri"/>
                <a:sym typeface="Calibri"/>
              </a:rPr>
              <a:t>: “The Reality Continuum”</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Common way of explaining mediums in XR community</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 actually personally hate this chart. These things don’t all belong on one axis, because AR is not a step between VR and MR. It’s a prereq for MR that has nothing to do with VR. This isn’t actually a continuum...</a:t>
            </a:r>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6"/>
        <p:cNvGrpSpPr/>
        <p:nvPr/>
      </p:nvGrpSpPr>
      <p:grpSpPr>
        <a:xfrm>
          <a:off x="0" y="0"/>
          <a:ext cx="0" cy="0"/>
          <a:chOff x="0" y="0"/>
          <a:chExt cx="0" cy="0"/>
        </a:xfrm>
      </p:grpSpPr>
      <p:sp>
        <p:nvSpPr>
          <p:cNvPr id="3247" name="Google Shape;3247;g45a83f22a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8" name="Google Shape;3248;g45a83f22a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It’s actually two axes: Spatial vs. non-spatial and Virtual vs. Real</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b="1"/>
              <a:t>Spatial</a:t>
            </a:r>
            <a:r>
              <a:rPr lang="en"/>
              <a:t> = Computing in Space and with depth</a:t>
            </a:r>
            <a:endParaRPr/>
          </a:p>
          <a:p>
            <a:pPr marL="0" lvl="0" indent="457200" algn="l" rtl="0">
              <a:spcBef>
                <a:spcPts val="0"/>
              </a:spcBef>
              <a:spcAft>
                <a:spcPts val="0"/>
              </a:spcAft>
              <a:buNone/>
            </a:pPr>
            <a:r>
              <a:rPr lang="en"/>
              <a:t>Allows movement through space</a:t>
            </a:r>
            <a:endParaRPr/>
          </a:p>
          <a:p>
            <a:pPr marL="0" lvl="0" indent="0" algn="l" rtl="0">
              <a:spcBef>
                <a:spcPts val="0"/>
              </a:spcBef>
              <a:spcAft>
                <a:spcPts val="0"/>
              </a:spcAft>
              <a:buNone/>
            </a:pPr>
            <a:r>
              <a:rPr lang="en" b="1"/>
              <a:t>High Spatiality</a:t>
            </a:r>
            <a:r>
              <a:rPr lang="en"/>
              <a:t> = As you move and look around, your content appears “fixed in place” relative to the world (whether it’s a virtual or real world)</a:t>
            </a:r>
            <a:endParaRPr/>
          </a:p>
          <a:p>
            <a:pPr marL="0" lvl="0" indent="457200" algn="l" rtl="0">
              <a:spcBef>
                <a:spcPts val="0"/>
              </a:spcBef>
              <a:spcAft>
                <a:spcPts val="0"/>
              </a:spcAft>
              <a:buNone/>
            </a:pPr>
            <a:r>
              <a:rPr lang="en"/>
              <a:t>Affordance of motion/mobility? Can unlock new kinds of experiences and use cases when “placing content around you”</a:t>
            </a:r>
            <a:endParaRPr/>
          </a:p>
          <a:p>
            <a:pPr marL="0" lvl="0" indent="0" algn="l" rtl="0">
              <a:spcBef>
                <a:spcPts val="0"/>
              </a:spcBef>
              <a:spcAft>
                <a:spcPts val="0"/>
              </a:spcAft>
              <a:buNone/>
            </a:pPr>
            <a:r>
              <a:rPr lang="en"/>
              <a:t>Very Spatial = Awareness of environment. Content doesn’t just track correctly as you move, but it also follows rules</a:t>
            </a:r>
            <a:endParaRPr/>
          </a:p>
          <a:p>
            <a:pPr marL="0" lvl="0" indent="0" algn="l" rtl="0">
              <a:spcBef>
                <a:spcPts val="0"/>
              </a:spcBef>
              <a:spcAft>
                <a:spcPts val="0"/>
              </a:spcAft>
              <a:buNone/>
            </a:pPr>
            <a:r>
              <a:rPr lang="en" b="1"/>
              <a:t>Virtuality</a:t>
            </a:r>
            <a:r>
              <a:rPr lang="en"/>
              <a:t> = How much is digitized</a:t>
            </a:r>
            <a:endParaRPr/>
          </a:p>
          <a:p>
            <a:pPr marL="0" lvl="0" indent="0" algn="l" rtl="0">
              <a:spcBef>
                <a:spcPts val="0"/>
              </a:spcBef>
              <a:spcAft>
                <a:spcPts val="0"/>
              </a:spcAft>
              <a:buNone/>
            </a:pPr>
            <a:r>
              <a:rPr lang="en"/>
              <a:t>VR = ALL Virtual! The real world is cut out. Has some great uses, but also has some problems</a:t>
            </a:r>
            <a:endParaRPr/>
          </a:p>
          <a:p>
            <a:pPr marL="457200" lvl="0" indent="-317500" algn="l" rtl="0">
              <a:spcBef>
                <a:spcPts val="0"/>
              </a:spcBef>
              <a:spcAft>
                <a:spcPts val="0"/>
              </a:spcAft>
              <a:buSzPts val="1400"/>
              <a:buChar char="●"/>
            </a:pPr>
            <a:r>
              <a:rPr lang="en"/>
              <a:t>When you can’t see your environemnt, you trip on chords, walking into tables, can’t see your friends</a:t>
            </a:r>
            <a:endParaRPr/>
          </a:p>
          <a:p>
            <a:pPr marL="457200" lvl="0" indent="-317500" algn="l" rtl="0">
              <a:spcBef>
                <a:spcPts val="0"/>
              </a:spcBef>
              <a:spcAft>
                <a:spcPts val="0"/>
              </a:spcAft>
              <a:buSzPts val="1400"/>
              <a:buChar char="●"/>
            </a:pPr>
            <a:r>
              <a:rPr lang="en"/>
              <a:t>Feel disconnected from your world</a:t>
            </a:r>
            <a:endParaRPr/>
          </a:p>
          <a:p>
            <a:pPr marL="457200" lvl="0" indent="-317500" algn="l" rtl="0">
              <a:spcBef>
                <a:spcPts val="0"/>
              </a:spcBef>
              <a:spcAft>
                <a:spcPts val="0"/>
              </a:spcAft>
              <a:buSzPts val="1400"/>
              <a:buChar char="●"/>
            </a:pPr>
            <a:r>
              <a:rPr lang="en"/>
              <a:t>Comfort (and nausea) issues</a:t>
            </a:r>
            <a:endParaRPr/>
          </a:p>
          <a:p>
            <a:pPr marL="0" lvl="0" indent="0" algn="l" rtl="0">
              <a:spcBef>
                <a:spcPts val="0"/>
              </a:spcBef>
              <a:spcAft>
                <a:spcPts val="0"/>
              </a:spcAft>
              <a:buNone/>
            </a:pPr>
            <a:endParaRPr/>
          </a:p>
          <a:p>
            <a:pPr marL="0" lvl="0" indent="0" algn="l" rtl="0">
              <a:spcBef>
                <a:spcPts val="0"/>
              </a:spcBef>
              <a:spcAft>
                <a:spcPts val="0"/>
              </a:spcAft>
              <a:buNone/>
            </a:pPr>
            <a:r>
              <a:rPr lang="en"/>
              <a:t>MR = Mostly Real (with some virtual sprinkled in). Solves many of the above issues.</a:t>
            </a:r>
            <a:endParaRPr/>
          </a:p>
          <a:p>
            <a:pPr marL="457200" lvl="0" indent="-317500" algn="l" rtl="0">
              <a:spcBef>
                <a:spcPts val="0"/>
              </a:spcBef>
              <a:spcAft>
                <a:spcPts val="0"/>
              </a:spcAft>
              <a:buSzPts val="1400"/>
              <a:buChar char="●"/>
            </a:pPr>
            <a:r>
              <a:rPr lang="en"/>
              <a:t>We also specifically care about comfort and nausea. One of our core MO’s is to make our computing devices as wearable and phsiologically friendly as possible!</a:t>
            </a:r>
            <a:endParaRPr/>
          </a:p>
          <a:p>
            <a:pPr marL="0" lvl="0" indent="0" algn="l" rtl="0">
              <a:spcBef>
                <a:spcPts val="0"/>
              </a:spcBef>
              <a:spcAft>
                <a:spcPts val="0"/>
              </a:spcAft>
              <a:buNone/>
            </a:pPr>
            <a:endParaRPr/>
          </a:p>
          <a:p>
            <a:pPr marL="0" lvl="0" indent="0" algn="l" rtl="0">
              <a:spcBef>
                <a:spcPts val="0"/>
              </a:spcBef>
              <a:spcAft>
                <a:spcPts val="0"/>
              </a:spcAft>
              <a:buNone/>
            </a:pPr>
            <a:r>
              <a:rPr lang="en"/>
              <a:t>OK, better chart!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4"/>
        <p:cNvGrpSpPr/>
        <p:nvPr/>
      </p:nvGrpSpPr>
      <p:grpSpPr>
        <a:xfrm>
          <a:off x="0" y="0"/>
          <a:ext cx="0" cy="0"/>
          <a:chOff x="0" y="0"/>
          <a:chExt cx="0" cy="0"/>
        </a:xfrm>
      </p:grpSpPr>
      <p:sp>
        <p:nvSpPr>
          <p:cNvPr id="3265" name="Google Shape;3265;g46983d34e4_1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6" name="Google Shape;3266;g46983d34e4_1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9"/>
        <p:cNvGrpSpPr/>
        <p:nvPr/>
      </p:nvGrpSpPr>
      <p:grpSpPr>
        <a:xfrm>
          <a:off x="0" y="0"/>
          <a:ext cx="0" cy="0"/>
          <a:chOff x="0" y="0"/>
          <a:chExt cx="0" cy="0"/>
        </a:xfrm>
      </p:grpSpPr>
      <p:sp>
        <p:nvSpPr>
          <p:cNvPr id="3270" name="Google Shape;3270;g45a83f22a2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1" name="Google Shape;3271;g45a83f22a2_0_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r>
              <a:rPr lang="en"/>
              <a:t>It digitizes the physical world</a:t>
            </a:r>
            <a:endParaRPr/>
          </a:p>
          <a:p>
            <a:pPr marL="457200" marR="0" lvl="0" indent="-298450" algn="l" rtl="0">
              <a:spcBef>
                <a:spcPts val="0"/>
              </a:spcBef>
              <a:spcAft>
                <a:spcPts val="0"/>
              </a:spcAft>
              <a:buSzPts val="1100"/>
              <a:buChar char="-"/>
            </a:pPr>
            <a:r>
              <a:rPr lang="en"/>
              <a:t>Maps your surroundings - finds “feature points” and uses those to track your motion (aka “Headpose”)</a:t>
            </a:r>
            <a:endParaRPr/>
          </a:p>
          <a:p>
            <a:pPr marL="457200" marR="0" lvl="0" indent="-298450" algn="l" rtl="0">
              <a:spcBef>
                <a:spcPts val="0"/>
              </a:spcBef>
              <a:spcAft>
                <a:spcPts val="0"/>
              </a:spcAft>
              <a:buSzPts val="1100"/>
              <a:buChar char="-"/>
            </a:pPr>
            <a:r>
              <a:rPr lang="en"/>
              <a:t>Creates a mesh to fit your environment</a:t>
            </a:r>
            <a:endParaRPr/>
          </a:p>
          <a:p>
            <a:pPr marL="457200" marR="0" lvl="0" indent="-298450" algn="l" rtl="0">
              <a:spcBef>
                <a:spcPts val="0"/>
              </a:spcBef>
              <a:spcAft>
                <a:spcPts val="0"/>
              </a:spcAft>
              <a:buSzPts val="1100"/>
              <a:buChar char="-"/>
            </a:pPr>
            <a:r>
              <a:rPr lang="en"/>
              <a:t>Finds planes and surfaces</a:t>
            </a:r>
            <a:endParaRPr/>
          </a:p>
          <a:p>
            <a:pPr marL="457200" marR="0" lvl="0" indent="-298450" algn="l" rtl="0">
              <a:spcBef>
                <a:spcPts val="0"/>
              </a:spcBef>
              <a:spcAft>
                <a:spcPts val="0"/>
              </a:spcAft>
              <a:buSzPts val="1100"/>
              <a:buChar char="-"/>
            </a:pPr>
            <a:r>
              <a:rPr lang="en"/>
              <a:t>Can even recognize objects in your surroundings (coming soon)</a:t>
            </a:r>
            <a:endParaRPr/>
          </a:p>
          <a:p>
            <a:pPr marL="0" marR="0" lvl="0" indent="0" algn="l" rtl="0">
              <a:spcBef>
                <a:spcPts val="0"/>
              </a:spcBef>
              <a:spcAft>
                <a:spcPts val="0"/>
              </a:spcAft>
              <a:buNone/>
            </a:pPr>
            <a:r>
              <a:rPr lang="en"/>
              <a:t>Content now lives in the world and respects real world rules</a:t>
            </a:r>
            <a:endParaRPr/>
          </a:p>
          <a:p>
            <a:pPr marL="457200" marR="0" lvl="0" indent="-298450" algn="l" rtl="0">
              <a:spcBef>
                <a:spcPts val="0"/>
              </a:spcBef>
              <a:spcAft>
                <a:spcPts val="0"/>
              </a:spcAft>
              <a:buSzPts val="1100"/>
              <a:buChar char="-"/>
            </a:pPr>
            <a:r>
              <a:rPr lang="en"/>
              <a:t>Occlusion</a:t>
            </a:r>
            <a:endParaRPr/>
          </a:p>
          <a:p>
            <a:pPr marL="457200" marR="0" lvl="0" indent="-298450" algn="l" rtl="0">
              <a:spcBef>
                <a:spcPts val="0"/>
              </a:spcBef>
              <a:spcAft>
                <a:spcPts val="0"/>
              </a:spcAft>
              <a:buSzPts val="1100"/>
              <a:buChar cha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g46983d34e4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3" name="Google Shape;2903;g46983d34e4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Before we dig in to what this particular new type of computer I’m working on can do -&gt;</a:t>
            </a:r>
            <a:endParaRPr>
              <a:solidFill>
                <a:schemeClr val="dk1"/>
              </a:solidFill>
            </a:endParaRPr>
          </a:p>
          <a:p>
            <a:pPr marL="914400" lvl="1" indent="-298450" algn="l" rtl="0">
              <a:spcBef>
                <a:spcPts val="0"/>
              </a:spcBef>
              <a:spcAft>
                <a:spcPts val="0"/>
              </a:spcAft>
              <a:buClr>
                <a:schemeClr val="dk1"/>
              </a:buClr>
              <a:buSzPts val="1100"/>
              <a:buAutoNum type="alphaLcPeriod"/>
            </a:pPr>
            <a:r>
              <a:rPr lang="en">
                <a:solidFill>
                  <a:schemeClr val="dk1"/>
                </a:solidFill>
              </a:rPr>
              <a:t>Want to make sure we understand some fundamentals - </a:t>
            </a:r>
            <a:r>
              <a:rPr lang="en"/>
              <a:t>Show of Hands - “What is HCI?”</a:t>
            </a:r>
            <a:endParaRPr/>
          </a:p>
          <a:p>
            <a:pPr marL="457200" lvl="0" indent="-298450" algn="l" rtl="0">
              <a:spcBef>
                <a:spcPts val="0"/>
              </a:spcBef>
              <a:spcAft>
                <a:spcPts val="0"/>
              </a:spcAft>
              <a:buClr>
                <a:schemeClr val="dk1"/>
              </a:buClr>
              <a:buSzPts val="1100"/>
              <a:buAutoNum type="arabicPeriod"/>
            </a:pPr>
            <a:r>
              <a:rPr lang="en">
                <a:solidFill>
                  <a:schemeClr val="dk1"/>
                </a:solidFill>
              </a:rPr>
              <a:t>“Human Computer Interaction”  -&gt; probably seems obvious, so let’s go a little deeper</a:t>
            </a:r>
            <a:endParaRPr/>
          </a:p>
          <a:p>
            <a:pPr marL="457200" lvl="0" indent="-298450" algn="l" rtl="0">
              <a:spcBef>
                <a:spcPts val="0"/>
              </a:spcBef>
              <a:spcAft>
                <a:spcPts val="0"/>
              </a:spcAft>
              <a:buSzPts val="1100"/>
              <a:buAutoNum type="arabicPeriod"/>
            </a:pPr>
            <a:r>
              <a:rPr lang="en"/>
              <a:t>Design =&gt; HCI is a discipline concerned with the design, evaluation, and implementation of interactions btw humans and computers</a:t>
            </a:r>
            <a:endParaRPr/>
          </a:p>
          <a:p>
            <a:pPr marL="457200" lvl="0" indent="-298450" algn="l" rtl="0">
              <a:spcBef>
                <a:spcPts val="0"/>
              </a:spcBef>
              <a:spcAft>
                <a:spcPts val="0"/>
              </a:spcAft>
              <a:buSzPts val="1100"/>
              <a:buAutoNum type="arabicPeriod"/>
            </a:pPr>
            <a:r>
              <a:rPr lang="en"/>
              <a:t>*But let’s go down one more layer. To understand future of HCI, we need to look at how Interactions work</a:t>
            </a:r>
            <a:endParaRPr i="1"/>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6"/>
        <p:cNvGrpSpPr/>
        <p:nvPr/>
      </p:nvGrpSpPr>
      <p:grpSpPr>
        <a:xfrm>
          <a:off x="0" y="0"/>
          <a:ext cx="0" cy="0"/>
          <a:chOff x="0" y="0"/>
          <a:chExt cx="0" cy="0"/>
        </a:xfrm>
      </p:grpSpPr>
      <p:sp>
        <p:nvSpPr>
          <p:cNvPr id="3277" name="Google Shape;3277;g46983d34e4_1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8" name="Google Shape;3278;g46983d34e4_1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ML1 - *What does it do?</a:t>
            </a:r>
            <a:endParaRPr>
              <a:solidFill>
                <a:schemeClr val="dk1"/>
              </a:solidFill>
            </a:endParaRPr>
          </a:p>
          <a:p>
            <a:pPr marL="0" lvl="0" indent="0" algn="l" rtl="0">
              <a:spcBef>
                <a:spcPts val="0"/>
              </a:spcBef>
              <a:spcAft>
                <a:spcPts val="0"/>
              </a:spcAft>
              <a:buNone/>
            </a:pPr>
            <a:r>
              <a:rPr lang="en">
                <a:solidFill>
                  <a:schemeClr val="dk1"/>
                </a:solidFill>
              </a:rPr>
              <a:t>It’s a computer, right?</a:t>
            </a:r>
            <a:endParaRPr>
              <a:solidFill>
                <a:schemeClr val="dk1"/>
              </a:solidFill>
            </a:endParaRPr>
          </a:p>
          <a:p>
            <a:pPr marL="0" lvl="0" indent="0" algn="l" rtl="0">
              <a:spcBef>
                <a:spcPts val="0"/>
              </a:spcBef>
              <a:spcAft>
                <a:spcPts val="0"/>
              </a:spcAft>
              <a:buNone/>
            </a:pPr>
            <a:r>
              <a:rPr lang="en">
                <a:solidFill>
                  <a:schemeClr val="dk1"/>
                </a:solidFill>
              </a:rPr>
              <a:t>*So what I’s and O’s does it support?</a:t>
            </a:r>
            <a:endParaRPr>
              <a:solidFill>
                <a:schemeClr val="dk1"/>
              </a:solidFill>
            </a:endParaRPr>
          </a:p>
          <a:p>
            <a:pPr marL="0" lvl="0" indent="0" algn="l" rtl="0">
              <a:spcBef>
                <a:spcPts val="0"/>
              </a:spcBef>
              <a:spcAft>
                <a:spcPts val="0"/>
              </a:spcAft>
              <a:buNone/>
            </a:pPr>
            <a:r>
              <a:rPr lang="en">
                <a:solidFill>
                  <a:schemeClr val="dk1"/>
                </a:solidFill>
              </a:rPr>
              <a:t>*How is it progressing HCI?</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0"/>
        <p:cNvGrpSpPr/>
        <p:nvPr/>
      </p:nvGrpSpPr>
      <p:grpSpPr>
        <a:xfrm>
          <a:off x="0" y="0"/>
          <a:ext cx="0" cy="0"/>
          <a:chOff x="0" y="0"/>
          <a:chExt cx="0" cy="0"/>
        </a:xfrm>
      </p:grpSpPr>
      <p:sp>
        <p:nvSpPr>
          <p:cNvPr id="3291" name="Google Shape;3291;g46983d34e4_1_1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2" name="Google Shape;3292;g46983d34e4_1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start with the </a:t>
            </a:r>
            <a:r>
              <a:rPr lang="en" b="1">
                <a:solidFill>
                  <a:schemeClr val="dk1"/>
                </a:solidFill>
              </a:rPr>
              <a:t>Outputs</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make this computer that is now more tightly paired to your senses than anything ever before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Confused senses = bad user experience (one reason why a lot of people experience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want to make sure we’re giving your senses the best possible experience in a natural feeling format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want to be ethical and physiologically conscious to bend the computer to better accommodate the human (not the other way around)</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1"/>
        <p:cNvGrpSpPr/>
        <p:nvPr/>
      </p:nvGrpSpPr>
      <p:grpSpPr>
        <a:xfrm>
          <a:off x="0" y="0"/>
          <a:ext cx="0" cy="0"/>
          <a:chOff x="0" y="0"/>
          <a:chExt cx="0" cy="0"/>
        </a:xfrm>
      </p:grpSpPr>
      <p:sp>
        <p:nvSpPr>
          <p:cNvPr id="3302" name="Google Shape;3302;g45b53096a5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3" name="Google Shape;3303;g45b53096a5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u="sng">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dk1"/>
                </a:solidFill>
              </a:rPr>
              <a:t>Outputs</a:t>
            </a:r>
            <a:r>
              <a:rPr lang="en">
                <a:solidFill>
                  <a:schemeClr val="dk1"/>
                </a:solidFill>
              </a:rPr>
              <a:t>: With Magic Leap, we use “Fields” to make our content play nicely with your senses and feel natural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*Fields make sure the feedback generated by content that lives in the world around you feels natural and doesn’t confuse your senses.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Necessary for convincing human-centric spatial computing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Nausea or Eye Strain when using VR - mismatch of sensory info between eyes (vergence as well as </a:t>
            </a:r>
            <a:r>
              <a:rPr lang="en">
                <a:solidFill>
                  <a:srgbClr val="FF0000"/>
                </a:solidFill>
              </a:rPr>
              <a:t>lense focus</a:t>
            </a:r>
            <a:r>
              <a:rPr lang="en">
                <a:solidFill>
                  <a:schemeClr val="dk1"/>
                </a:solidFill>
              </a:rPr>
              <a:t>), inner ear motion, etc.</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human sensory system is finely balanced for the real world. If you give it bad or mismatched data, it throws it out of whack!</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Lightfield - “Multiple Depth Planes” - we manipulate light to feel as if it is coming from physical space in the world (i.e. not projected onto a flat screen)</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Solves for vergence accommodation - your content now tricks your eyes into thinking it’s at the same distance as the physical world around it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Also stereoscopic - each eye gets the perspective that is right for it (adjustable based on your IPD - Inter-Pupilary Distance - which ranges across human head shapes)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Soundfield - “Spatialized Audio” - manipulating audio to sound spatialized in your environment (think IMAX, but wearable)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Mono</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Stereo</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Surround</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IMAX -&gt; We are here!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*Fields make sure the feedback generated by content that lives in the world around you feels natural and doesn’t confuse your senses.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Necessary for convincing human-centric spatial computing</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46983d34e4_1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46983d34e4_1_1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Soundfield - “Spatialized Audio” - manipulating audio to sound spatialized in your environment (think IMAX, but wearable)</a:t>
            </a:r>
            <a:endParaRPr/>
          </a:p>
          <a:p>
            <a:pPr marL="457200" lvl="0" indent="-298450" algn="l" rtl="0">
              <a:spcBef>
                <a:spcPts val="0"/>
              </a:spcBef>
              <a:spcAft>
                <a:spcPts val="0"/>
              </a:spcAft>
              <a:buSzPts val="1100"/>
              <a:buChar char="-"/>
            </a:pPr>
            <a:r>
              <a:rPr lang="en"/>
              <a:t>Mono</a:t>
            </a:r>
            <a:endParaRPr/>
          </a:p>
          <a:p>
            <a:pPr marL="457200" lvl="0" indent="-298450" algn="l" rtl="0">
              <a:spcBef>
                <a:spcPts val="0"/>
              </a:spcBef>
              <a:spcAft>
                <a:spcPts val="0"/>
              </a:spcAft>
              <a:buSzPts val="1100"/>
              <a:buChar char="-"/>
            </a:pPr>
            <a:r>
              <a:rPr lang="en"/>
              <a:t>Stereo</a:t>
            </a:r>
            <a:endParaRPr/>
          </a:p>
          <a:p>
            <a:pPr marL="457200" lvl="0" indent="-298450" algn="l" rtl="0">
              <a:spcBef>
                <a:spcPts val="0"/>
              </a:spcBef>
              <a:spcAft>
                <a:spcPts val="0"/>
              </a:spcAft>
              <a:buSzPts val="1100"/>
              <a:buChar char="-"/>
            </a:pPr>
            <a:r>
              <a:rPr lang="en"/>
              <a:t>Surround</a:t>
            </a:r>
            <a:endParaRPr/>
          </a:p>
          <a:p>
            <a:pPr marL="457200" lvl="0" indent="-298450" algn="l" rtl="0">
              <a:spcBef>
                <a:spcPts val="0"/>
              </a:spcBef>
              <a:spcAft>
                <a:spcPts val="0"/>
              </a:spcAft>
              <a:buSzPts val="1100"/>
              <a:buChar char="-"/>
            </a:pPr>
            <a:r>
              <a:rPr lang="en"/>
              <a:t>IMAX -&gt; We are here!</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7"/>
        <p:cNvGrpSpPr/>
        <p:nvPr/>
      </p:nvGrpSpPr>
      <p:grpSpPr>
        <a:xfrm>
          <a:off x="0" y="0"/>
          <a:ext cx="0" cy="0"/>
          <a:chOff x="0" y="0"/>
          <a:chExt cx="0" cy="0"/>
        </a:xfrm>
      </p:grpSpPr>
      <p:sp>
        <p:nvSpPr>
          <p:cNvPr id="3318" name="Google Shape;3318;g46983d34e4_1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9" name="Google Shape;3319;g46983d34e4_1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*OK, so Magic Leap can place content in the world around you in a convincing way that fools your senses and blends naturally with the physical world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Cool ‘O’</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about the ‘I’ part? How do you interact with it?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makes it more than just a glorified 3D video player?</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2"/>
        <p:cNvGrpSpPr/>
        <p:nvPr/>
      </p:nvGrpSpPr>
      <p:grpSpPr>
        <a:xfrm>
          <a:off x="0" y="0"/>
          <a:ext cx="0" cy="0"/>
          <a:chOff x="0" y="0"/>
          <a:chExt cx="0" cy="0"/>
        </a:xfrm>
      </p:grpSpPr>
      <p:sp>
        <p:nvSpPr>
          <p:cNvPr id="3323" name="Google Shape;3323;g46983d34e4_1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4" name="Google Shape;3324;g46983d34e4_1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Magic Leap supports a wide range of Input Modalities</a:t>
            </a:r>
            <a:endParaRPr/>
          </a:p>
          <a:p>
            <a:pPr marL="0" lvl="0" indent="0" algn="l" rtl="0">
              <a:spcBef>
                <a:spcPts val="0"/>
              </a:spcBef>
              <a:spcAft>
                <a:spcPts val="0"/>
              </a:spcAft>
              <a:buNone/>
            </a:pPr>
            <a:r>
              <a:rPr lang="en"/>
              <a:t>These are the ones we support natively, but you can also roll your own if you want to bring others into the ecosystem (game controllers, bluetooth controllers, IoT devices, etc.)</a:t>
            </a:r>
            <a:endParaRPr/>
          </a:p>
          <a:p>
            <a:pPr marL="0" lvl="0" indent="0" algn="l" rtl="0">
              <a:spcBef>
                <a:spcPts val="0"/>
              </a:spcBef>
              <a:spcAft>
                <a:spcPts val="0"/>
              </a:spcAft>
              <a:buNone/>
            </a:pPr>
            <a:r>
              <a:rPr lang="en"/>
              <a:t>Let’s dive in and see what kinds of new Human Computer Interactions we can unlock with these new Inpus then, shall we?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45a83f22a2_0_9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45a83f22a2_0_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Headpose - the most fundamental input for a wearable HMD</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You get this for FREE if you’re already able to track a user’s motion</a:t>
            </a:r>
            <a:endParaRPr>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*From a 3D engine “rendering” and setup standpoint, Headpose is 1-to-1 with the user’s “Main Camera” - Imagine an invisible digital camera (slightly offset for each eye to get the correct stereoscopic perspective for your IPD)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Your camera moves according to the motion of the user’s HMD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2"/>
        <p:cNvGrpSpPr/>
        <p:nvPr/>
      </p:nvGrpSpPr>
      <p:grpSpPr>
        <a:xfrm>
          <a:off x="0" y="0"/>
          <a:ext cx="0" cy="0"/>
          <a:chOff x="0" y="0"/>
          <a:chExt cx="0" cy="0"/>
        </a:xfrm>
      </p:grpSpPr>
      <p:sp>
        <p:nvSpPr>
          <p:cNvPr id="3343" name="Google Shape;3343;g45b53096a5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4" name="Google Shape;3344;g45b53096a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Eye Tracking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ML can track where your EYES are looking and Vergence</a:t>
            </a:r>
            <a:endParaRPr>
              <a:solidFill>
                <a:schemeClr val="dk1"/>
              </a:solidFill>
            </a:endParaRPr>
          </a:p>
          <a:p>
            <a:pPr marL="914400" marR="0" lvl="1" indent="-298450" algn="l" rtl="0">
              <a:lnSpc>
                <a:spcPct val="100000"/>
              </a:lnSpc>
              <a:spcBef>
                <a:spcPts val="0"/>
              </a:spcBef>
              <a:spcAft>
                <a:spcPts val="0"/>
              </a:spcAft>
              <a:buClr>
                <a:schemeClr val="dk1"/>
              </a:buClr>
              <a:buSzPts val="1100"/>
              <a:buFont typeface="Arial"/>
              <a:buChar char="-"/>
            </a:pPr>
            <a:r>
              <a:rPr lang="en">
                <a:solidFill>
                  <a:schemeClr val="dk1"/>
                </a:solidFill>
              </a:rPr>
              <a:t>Deliberate Input or for Depth Plane management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ML can track eye open/close and blinks. Can detect if a user is getting sleepy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Also great to understand context -  you may want your experience to adapt to focus</a:t>
            </a:r>
            <a:endParaRPr>
              <a:solidFill>
                <a:schemeClr val="dk1"/>
              </a:solidFill>
            </a:endParaRPr>
          </a:p>
          <a:p>
            <a:pPr marL="0" lvl="0" indent="0" algn="l" rtl="0">
              <a:spcBef>
                <a:spcPts val="0"/>
              </a:spcBef>
              <a:spcAft>
                <a:spcPts val="0"/>
              </a:spcAft>
              <a:buSzPts val="1100"/>
              <a:buNone/>
            </a:pPr>
            <a:r>
              <a:rPr lang="en">
                <a:solidFill>
                  <a:schemeClr val="dk1"/>
                </a:solidFill>
              </a:rPr>
              <a:t>Headpose + Eye Tracking is sometimes called “Gaze”</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 u="sng">
                <a:solidFill>
                  <a:schemeClr val="dk1"/>
                </a:solidFill>
              </a:rPr>
              <a:t>Real World Use Cases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Training -&gt; “Look at the SHUTDOWN button”</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-&gt; If the operators at Three Mile Island had this to help them find that blinking button (and better train them to look for it), they might have avoided the meltdown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Habit Training - Help people with social awkwardness better be aware of their behaviors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Interview practice with a virtual character. Is the user avoiding eye contact? Now you can prompt them to look back (or give them stats on how they did after the exercise)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Medicine and wellness. If you can analyze a user’s vision, you might be able to detect perception issues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Earlier this year my mom had a stroke, and she now has a blind spot that wasn’t there before, which has impacted her reading and writing abilities. This tech could help her learn how to better work around that or be more aware of her new considerations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Also has applications in research</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Until now, we really haven’t had great tools for tracking user “focus.” We know things like if you look up and to the side, you might be trying to Imagine or Recall something</a:t>
            </a:r>
            <a:endParaRPr>
              <a:solidFill>
                <a:schemeClr val="dk1"/>
              </a:solidFill>
            </a:endParaRPr>
          </a:p>
          <a:p>
            <a:pPr marL="0" lvl="0" indent="0" algn="l" rtl="0">
              <a:spcBef>
                <a:spcPts val="0"/>
              </a:spcBef>
              <a:spcAft>
                <a:spcPts val="0"/>
              </a:spcAft>
              <a:buNone/>
            </a:pPr>
            <a:r>
              <a:rPr lang="en">
                <a:solidFill>
                  <a:schemeClr val="dk1"/>
                </a:solidFill>
              </a:rPr>
              <a:t>*Personally really excited about Eye Tracking</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4"/>
        <p:cNvGrpSpPr/>
        <p:nvPr/>
      </p:nvGrpSpPr>
      <p:grpSpPr>
        <a:xfrm>
          <a:off x="0" y="0"/>
          <a:ext cx="0" cy="0"/>
          <a:chOff x="0" y="0"/>
          <a:chExt cx="0" cy="0"/>
        </a:xfrm>
      </p:grpSpPr>
      <p:sp>
        <p:nvSpPr>
          <p:cNvPr id="3365" name="Google Shape;3365;g45b53096a5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6" name="Google Shape;3366;g45b53096a5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“Control” - Our physical controller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Uses 6DoF tracking -&gt; position AND orientation in 3 dimensions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Tracks position as I move it around the world</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Also tracks rotation, letting me aim and point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Also has a touchpad for more fine motion and micro-motion (can also detect taps, presses, swipes, rotation, etc. - just like your phone does)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Trigger and bumper for physical “grabbing” and selection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“Home” button, because sometimes you just need to quickly go Back or toggle a a Menu</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Think of it like a physical tool that can reach into the virtual world</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0"/>
        <p:cNvGrpSpPr/>
        <p:nvPr/>
      </p:nvGrpSpPr>
      <p:grpSpPr>
        <a:xfrm>
          <a:off x="0" y="0"/>
          <a:ext cx="0" cy="0"/>
          <a:chOff x="0" y="0"/>
          <a:chExt cx="0" cy="0"/>
        </a:xfrm>
      </p:grpSpPr>
      <p:sp>
        <p:nvSpPr>
          <p:cNvPr id="3371" name="Google Shape;3371;g45b53096a5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2" name="Google Shape;3372;g45b53096a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Here’s an example of rotational 3DoF</a:t>
            </a:r>
            <a:endParaRPr>
              <a:solidFill>
                <a:schemeClr val="dk1"/>
              </a:solidFill>
            </a:endParaRPr>
          </a:p>
          <a:p>
            <a:pPr marL="0" lvl="0" indent="0" algn="l" rtl="0">
              <a:spcBef>
                <a:spcPts val="0"/>
              </a:spcBef>
              <a:spcAft>
                <a:spcPts val="0"/>
              </a:spcAft>
              <a:buNone/>
            </a:pPr>
            <a:r>
              <a:rPr lang="en">
                <a:solidFill>
                  <a:schemeClr val="dk1"/>
                </a:solidFill>
              </a:rPr>
              <a:t>Example from “Drive” from “Magic Kit”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 set of example projects with source that you can download from our creator portal to teach you how to develop for ML1)</a:t>
            </a:r>
            <a:endParaRPr>
              <a:solidFill>
                <a:schemeClr val="dk1"/>
              </a:solidFill>
            </a:endParaRPr>
          </a:p>
          <a:p>
            <a:pPr marL="0" lvl="0" indent="0" algn="l" rtl="0">
              <a:spcBef>
                <a:spcPts val="0"/>
              </a:spcBef>
              <a:spcAft>
                <a:spcPts val="0"/>
              </a:spcAft>
              <a:buNone/>
            </a:pPr>
            <a:r>
              <a:rPr lang="en">
                <a:solidFill>
                  <a:schemeClr val="dk1"/>
                </a:solidFill>
              </a:rPr>
              <a:t>Notice how the user here is tilting the control to make the helicopter lean the same direction</a:t>
            </a:r>
            <a:endParaRPr>
              <a:solidFill>
                <a:schemeClr val="dk1"/>
              </a:solidFill>
            </a:endParaRPr>
          </a:p>
          <a:p>
            <a:pPr marL="0" lvl="0" indent="0" algn="l" rtl="0">
              <a:spcBef>
                <a:spcPts val="0"/>
              </a:spcBef>
              <a:spcAft>
                <a:spcPts val="0"/>
              </a:spcAft>
              <a:buNone/>
            </a:pPr>
            <a:r>
              <a:rPr lang="en">
                <a:solidFill>
                  <a:schemeClr val="dk1"/>
                </a:solidFill>
              </a:rPr>
              <a:t>Also using the touchpad to pivot the helicopter while flying</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g46983d34e4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3" name="Google Shape;2923;g46983d34e4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Prereq for HCI is I/O</a:t>
            </a:r>
            <a:endParaRPr/>
          </a:p>
          <a:p>
            <a:pPr marL="0" lvl="0" indent="0" algn="l" rtl="0">
              <a:spcBef>
                <a:spcPts val="0"/>
              </a:spcBef>
              <a:spcAft>
                <a:spcPts val="0"/>
              </a:spcAft>
              <a:buNone/>
            </a:pPr>
            <a:r>
              <a:rPr lang="en"/>
              <a:t>Kind of like the </a:t>
            </a:r>
            <a:r>
              <a:rPr lang="en" u="sng"/>
              <a:t>physics</a:t>
            </a:r>
            <a:r>
              <a:rPr lang="en"/>
              <a:t> of HCI (Newton’s Third Law - Action/Reaction)</a:t>
            </a:r>
            <a:endParaRPr/>
          </a:p>
          <a:p>
            <a:pPr marL="0" lvl="0" indent="0" algn="l" rtl="0">
              <a:spcBef>
                <a:spcPts val="0"/>
              </a:spcBef>
              <a:spcAft>
                <a:spcPts val="0"/>
              </a:spcAft>
              <a:buNone/>
            </a:pPr>
            <a:r>
              <a:rPr lang="en"/>
              <a:t>You can’t have Interactions without this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6"/>
        <p:cNvGrpSpPr/>
        <p:nvPr/>
      </p:nvGrpSpPr>
      <p:grpSpPr>
        <a:xfrm>
          <a:off x="0" y="0"/>
          <a:ext cx="0" cy="0"/>
          <a:chOff x="0" y="0"/>
          <a:chExt cx="0" cy="0"/>
        </a:xfrm>
      </p:grpSpPr>
      <p:sp>
        <p:nvSpPr>
          <p:cNvPr id="3377" name="Google Shape;3377;g45bf64497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8" name="Google Shape;3378;g45bf64497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Here’s another example: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Using the Control with full 6DoF like a laser pointer to target things across your room</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Notice how the Control is both moving and rotating in physical space</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*We call this Indirect Manipulation,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You can also use it with the Trigger like a pair of pliers to physically GRAB and MOVE content in your surroundings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Puzzle Box?</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 can also combine Control input modalities in other ways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Use the touchpad with 6DoF to rotate or scale your content while you’re moving it</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2"/>
        <p:cNvGrpSpPr/>
        <p:nvPr/>
      </p:nvGrpSpPr>
      <p:grpSpPr>
        <a:xfrm>
          <a:off x="0" y="0"/>
          <a:ext cx="0" cy="0"/>
          <a:chOff x="0" y="0"/>
          <a:chExt cx="0" cy="0"/>
        </a:xfrm>
      </p:grpSpPr>
      <p:sp>
        <p:nvSpPr>
          <p:cNvPr id="3383" name="Google Shape;3383;g45b53096a5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4" name="Google Shape;3384;g45b53096a5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Control also has Outputs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LED Ring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Haptic Vibrations</a:t>
            </a:r>
            <a:endParaRPr>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*Great for providing feedback, instruction, etc.</a:t>
            </a:r>
            <a:endParaRPr>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*holograms aren’t yet physical, but we can fake it</a:t>
            </a:r>
            <a:endParaRPr>
              <a:solidFill>
                <a:schemeClr val="dk1"/>
              </a:solidFill>
            </a:endParaRPr>
          </a:p>
          <a:p>
            <a:pPr marL="0" lvl="0" indent="0" algn="l" rtl="0">
              <a:spcBef>
                <a:spcPts val="0"/>
              </a:spcBef>
              <a:spcAft>
                <a:spcPts val="0"/>
              </a:spcAft>
              <a:buSzPts val="1100"/>
              <a:buNone/>
            </a:pPr>
            <a:r>
              <a:rPr lang="en">
                <a:solidFill>
                  <a:schemeClr val="dk1"/>
                </a:solidFill>
              </a:rPr>
              <a:t>*Tell story about turning a nob with “clicks”</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5"/>
        <p:cNvGrpSpPr/>
        <p:nvPr/>
      </p:nvGrpSpPr>
      <p:grpSpPr>
        <a:xfrm>
          <a:off x="0" y="0"/>
          <a:ext cx="0" cy="0"/>
          <a:chOff x="0" y="0"/>
          <a:chExt cx="0" cy="0"/>
        </a:xfrm>
      </p:grpSpPr>
      <p:sp>
        <p:nvSpPr>
          <p:cNvPr id="3396" name="Google Shape;3396;g45b53096a5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7" name="Google Shape;3397;g45b53096a5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
                <a:solidFill>
                  <a:schemeClr val="dk1"/>
                </a:solidFill>
              </a:rPr>
              <a:t>Hand Tracking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Hands are the original input for humans! Defining of our species! We rely on our hands for nearly everything we do!</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be able to use them directly to interact with content (not through a tool) is a profound opportunity!</a:t>
            </a:r>
            <a:endParaRPr>
              <a:solidFill>
                <a:schemeClr val="dk1"/>
              </a:solidFill>
            </a:endParaRPr>
          </a:p>
          <a:p>
            <a:pPr marL="0" lvl="0" indent="0" algn="l" rtl="0">
              <a:spcBef>
                <a:spcPts val="0"/>
              </a:spcBef>
              <a:spcAft>
                <a:spcPts val="0"/>
              </a:spcAft>
              <a:buSzPts val="1100"/>
              <a:buNone/>
            </a:pPr>
            <a:r>
              <a:rPr lang="en">
                <a:solidFill>
                  <a:schemeClr val="dk1"/>
                </a:solidFill>
              </a:rPr>
              <a:t>Two Aspects: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Feature Tracking - we can detect and track keypoints on your hand to know where it (and your fingers/joints) are in space. Can be used to detect motion over time.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Static Hand Poses - we can also detect certain poses, which can be used to trigger certain actions (like confirmation or to begin an experience)</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2"/>
        <p:cNvGrpSpPr/>
        <p:nvPr/>
      </p:nvGrpSpPr>
      <p:grpSpPr>
        <a:xfrm>
          <a:off x="0" y="0"/>
          <a:ext cx="0" cy="0"/>
          <a:chOff x="0" y="0"/>
          <a:chExt cx="0" cy="0"/>
        </a:xfrm>
      </p:grpSpPr>
      <p:sp>
        <p:nvSpPr>
          <p:cNvPr id="3403" name="Google Shape;3403;g45b53096a5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4" name="Google Shape;3404;g45b53096a5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endParaRPr>
              <a:solidFill>
                <a:schemeClr val="dk1"/>
              </a:solidFill>
            </a:endParaRPr>
          </a:p>
          <a:p>
            <a:pPr marL="0" lvl="0" indent="0" algn="l" rtl="0">
              <a:spcBef>
                <a:spcPts val="0"/>
              </a:spcBef>
              <a:spcAft>
                <a:spcPts val="0"/>
              </a:spcAft>
              <a:buClr>
                <a:srgbClr val="000000"/>
              </a:buClr>
              <a:buSzPts val="1100"/>
              <a:buFont typeface="Arial"/>
              <a:buNone/>
            </a:pPr>
            <a:r>
              <a:rPr lang="en">
                <a:solidFill>
                  <a:schemeClr val="dk1"/>
                </a:solidFill>
              </a:rPr>
              <a:t>What kinds of interactions does Hand Tracking unlock?</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Use certain static poses as a selector (in combination with headpose) to place content remotely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Video of placement confirmation in Dodge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Can also be used for simple things (don’t wanna get hit in the face? Do what feels natural)</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Quick anecdote about “Discoverability” and embracing user expectations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We didn’t support this initial in this experience that was more about interacting with a user’s head, but as we playtested, we repeatedly saw users attempting to block the rocks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In the spirit of embracing natural expectations and building our HCI more around the H than the C, we added this. We don’t need to tell anyone to do it, because they’ll figure it out naturally, driven by pure instinct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Can also use feature tracking to know how content you may be “grabbing” (with a pose like Pinch) should move or rotate as your hand does</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8"/>
        <p:cNvGrpSpPr/>
        <p:nvPr/>
      </p:nvGrpSpPr>
      <p:grpSpPr>
        <a:xfrm>
          <a:off x="0" y="0"/>
          <a:ext cx="0" cy="0"/>
          <a:chOff x="0" y="0"/>
          <a:chExt cx="0" cy="0"/>
        </a:xfrm>
      </p:grpSpPr>
      <p:sp>
        <p:nvSpPr>
          <p:cNvPr id="3409" name="Google Shape;3409;g45b53096a5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0" name="Google Shape;3410;g45b53096a5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
                <a:solidFill>
                  <a:schemeClr val="dk1"/>
                </a:solidFill>
              </a:rPr>
              <a:t>What kinds of interactions does Hand Tracking unlock?</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Use certain static poses as a selector (in combination with headpose) to place content remotely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Video of placement confirmation in Dodge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Can also be used for simple things (don’t wanna get hit in the face? Do what feels natural)</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Quick anecdote about “Discoverability” and embracing user expectations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We didn’t support this initial in this experience that was more about interacting with a user’s head, but as we playtested, we repeatedly saw users attempting to block the rocks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In the spirit of embracing natural expectations and building our HCI more around the H than the C, we added this. We don’t need to tell anyone to do it, because they’ll figure it out naturally, driven by pure instinct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Can also use feature tracking to know how content you may be “grabbing” (with a pose like Pinch) should move or rotate as your hand does</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4"/>
        <p:cNvGrpSpPr/>
        <p:nvPr/>
      </p:nvGrpSpPr>
      <p:grpSpPr>
        <a:xfrm>
          <a:off x="0" y="0"/>
          <a:ext cx="0" cy="0"/>
          <a:chOff x="0" y="0"/>
          <a:chExt cx="0" cy="0"/>
        </a:xfrm>
      </p:grpSpPr>
      <p:sp>
        <p:nvSpPr>
          <p:cNvPr id="3415" name="Google Shape;3415;g45b53096a5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6" name="Google Shape;3416;g45b53096a5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Another fun example of a natural way of using hands</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45b53096a5_1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45b53096a5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Speech and the Mic</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Inward and Outward Facing </a:t>
            </a:r>
            <a:r>
              <a:rPr lang="en" dirty="0" smtClean="0">
                <a:solidFill>
                  <a:schemeClr val="dk1"/>
                </a:solidFill>
              </a:rPr>
              <a:t>Mics</a:t>
            </a:r>
            <a:r>
              <a:rPr lang="en-US" dirty="0" smtClean="0">
                <a:solidFill>
                  <a:schemeClr val="dk1"/>
                </a:solidFill>
              </a:rPr>
              <a:t> </a:t>
            </a:r>
            <a:r>
              <a:rPr lang="mr-IN" dirty="0" smtClean="0">
                <a:solidFill>
                  <a:schemeClr val="dk1"/>
                </a:solidFill>
              </a:rPr>
              <a:t>–</a:t>
            </a:r>
            <a:r>
              <a:rPr lang="en-US" dirty="0" smtClean="0">
                <a:solidFill>
                  <a:schemeClr val="dk1"/>
                </a:solidFill>
              </a:rPr>
              <a:t> as you already</a:t>
            </a:r>
            <a:r>
              <a:rPr lang="en-US" baseline="0" dirty="0" smtClean="0">
                <a:solidFill>
                  <a:schemeClr val="dk1"/>
                </a:solidFill>
              </a:rPr>
              <a:t> know, Speech is very powerful </a:t>
            </a:r>
            <a:r>
              <a:rPr lang="mr-IN" baseline="0" dirty="0" smtClean="0">
                <a:solidFill>
                  <a:schemeClr val="dk1"/>
                </a:solidFill>
              </a:rPr>
              <a:t>–</a:t>
            </a:r>
            <a:r>
              <a:rPr lang="en-US" baseline="0" dirty="0" smtClean="0">
                <a:solidFill>
                  <a:schemeClr val="dk1"/>
                </a:solidFill>
              </a:rPr>
              <a:t> being able to talk to your computer</a:t>
            </a:r>
            <a:endParaRPr dirty="0">
              <a:solidFill>
                <a:schemeClr val="dk1"/>
              </a:solidFill>
            </a:endParaRPr>
          </a:p>
          <a:p>
            <a:pPr marL="457200" lvl="0" indent="-298450" algn="l" rtl="0">
              <a:spcBef>
                <a:spcPts val="0"/>
              </a:spcBef>
              <a:spcAft>
                <a:spcPts val="0"/>
              </a:spcAft>
              <a:buClr>
                <a:schemeClr val="dk1"/>
              </a:buClr>
              <a:buSzPts val="1100"/>
              <a:buChar char="-"/>
            </a:pPr>
            <a:r>
              <a:rPr lang="en-US" dirty="0" smtClean="0">
                <a:solidFill>
                  <a:schemeClr val="dk1"/>
                </a:solidFill>
              </a:rPr>
              <a:t>Can also record a user if you wanted to make a training session someone</a:t>
            </a:r>
            <a:r>
              <a:rPr lang="en-US" baseline="0" dirty="0" smtClean="0">
                <a:solidFill>
                  <a:schemeClr val="dk1"/>
                </a:solidFill>
              </a:rPr>
              <a:t> can play back</a:t>
            </a:r>
            <a:endParaRPr lang="en-US" dirty="0" smtClean="0">
              <a:solidFill>
                <a:schemeClr val="dk1"/>
              </a:solidFill>
            </a:endParaRPr>
          </a:p>
          <a:p>
            <a:pPr marL="457200" lvl="0" indent="-298450" algn="l" rtl="0">
              <a:spcBef>
                <a:spcPts val="0"/>
              </a:spcBef>
              <a:spcAft>
                <a:spcPts val="0"/>
              </a:spcAft>
              <a:buClr>
                <a:schemeClr val="dk1"/>
              </a:buClr>
              <a:buSzPts val="1100"/>
              <a:buChar char="-"/>
            </a:pPr>
            <a:r>
              <a:rPr lang="en-US" dirty="0" smtClean="0">
                <a:solidFill>
                  <a:schemeClr val="dk1"/>
                </a:solidFill>
              </a:rPr>
              <a:t>Beyond that though, y</a:t>
            </a:r>
            <a:r>
              <a:rPr lang="en" dirty="0" smtClean="0">
                <a:solidFill>
                  <a:schemeClr val="dk1"/>
                </a:solidFill>
              </a:rPr>
              <a:t>ou </a:t>
            </a:r>
            <a:r>
              <a:rPr lang="en" dirty="0">
                <a:solidFill>
                  <a:schemeClr val="dk1"/>
                </a:solidFill>
              </a:rPr>
              <a:t>could also detect things like </a:t>
            </a:r>
            <a:r>
              <a:rPr lang="en" dirty="0" smtClean="0">
                <a:solidFill>
                  <a:schemeClr val="dk1"/>
                </a:solidFill>
              </a:rPr>
              <a:t>breath</a:t>
            </a:r>
            <a:r>
              <a:rPr lang="en-US" dirty="0" smtClean="0">
                <a:solidFill>
                  <a:schemeClr val="dk1"/>
                </a:solidFill>
              </a:rPr>
              <a:t> </a:t>
            </a:r>
            <a:r>
              <a:rPr lang="mr-IN" dirty="0" smtClean="0">
                <a:solidFill>
                  <a:schemeClr val="dk1"/>
                </a:solidFill>
              </a:rPr>
              <a:t>–</a:t>
            </a:r>
            <a:r>
              <a:rPr lang="en-US" dirty="0" smtClean="0">
                <a:solidFill>
                  <a:schemeClr val="dk1"/>
                </a:solidFill>
              </a:rPr>
              <a:t> Training: User</a:t>
            </a:r>
            <a:r>
              <a:rPr lang="en-US" baseline="0" dirty="0" smtClean="0">
                <a:solidFill>
                  <a:schemeClr val="dk1"/>
                </a:solidFill>
              </a:rPr>
              <a:t> is Tired or stressed, you can react accordingly</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6"/>
        <p:cNvGrpSpPr/>
        <p:nvPr/>
      </p:nvGrpSpPr>
      <p:grpSpPr>
        <a:xfrm>
          <a:off x="0" y="0"/>
          <a:ext cx="0" cy="0"/>
          <a:chOff x="0" y="0"/>
          <a:chExt cx="0" cy="0"/>
        </a:xfrm>
      </p:grpSpPr>
      <p:sp>
        <p:nvSpPr>
          <p:cNvPr id="3427" name="Google Shape;3427;g45b53096a5_1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8" name="Google Shape;3428;g45b53096a5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Magic Leap’s Mobile App</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 mobile app that integrates seamlessly with the ML OS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OS features such as text entry and integration with our Gallery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Can also be integrated into your own custom apps as an input method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Can detect screen Taps, Holds, Drags, and Swipes - can match our Control in these ways without requiring a new gadget to carry</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*Many more cool features to come!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2"/>
        <p:cNvGrpSpPr/>
        <p:nvPr/>
      </p:nvGrpSpPr>
      <p:grpSpPr>
        <a:xfrm>
          <a:off x="0" y="0"/>
          <a:ext cx="0" cy="0"/>
          <a:chOff x="0" y="0"/>
          <a:chExt cx="0" cy="0"/>
        </a:xfrm>
      </p:grpSpPr>
      <p:sp>
        <p:nvSpPr>
          <p:cNvPr id="3433" name="Google Shape;3433;g45b53096a5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4" name="Google Shape;3434;g45b53096a5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MLMA Uses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Text entry -&gt; still unsolved for MR, but with this approach you can do no worse than existing Mobile input methods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With autocorrect and other niceties can average around ~30 wpm</a:t>
            </a:r>
            <a:endParaRPr>
              <a:solidFill>
                <a:schemeClr val="dk1"/>
              </a:solidFill>
            </a:endParaRPr>
          </a:p>
          <a:p>
            <a:pPr marL="0" lvl="0" indent="0" algn="l" rtl="0">
              <a:spcBef>
                <a:spcPts val="0"/>
              </a:spcBef>
              <a:spcAft>
                <a:spcPts val="0"/>
              </a:spcAft>
              <a:buNone/>
            </a:pPr>
            <a:r>
              <a:rPr lang="en">
                <a:solidFill>
                  <a:schemeClr val="dk1"/>
                </a:solidFill>
              </a:rPr>
              <a:t>*Many more cool features to come!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8"/>
        <p:cNvGrpSpPr/>
        <p:nvPr/>
      </p:nvGrpSpPr>
      <p:grpSpPr>
        <a:xfrm>
          <a:off x="0" y="0"/>
          <a:ext cx="0" cy="0"/>
          <a:chOff x="0" y="0"/>
          <a:chExt cx="0" cy="0"/>
        </a:xfrm>
      </p:grpSpPr>
      <p:sp>
        <p:nvSpPr>
          <p:cNvPr id="3439" name="Google Shape;3439;g46983d34e4_1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0" name="Google Shape;3440;g46983d34e4_1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can also roll your own!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Bluetooth controller</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Game controllers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Keyboard and Mouse (BT Keyboards are natively supported already)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IoT Devices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Tablet with Stylus -&gt; WACOM partnership announced!</a:t>
            </a:r>
            <a:endParaRPr>
              <a:solidFill>
                <a:schemeClr val="dk1"/>
              </a:solidFill>
            </a:endParaRPr>
          </a:p>
          <a:p>
            <a:pPr marL="0" lvl="0" indent="0" algn="l" rtl="0">
              <a:spcBef>
                <a:spcPts val="0"/>
              </a:spcBef>
              <a:spcAft>
                <a:spcPts val="0"/>
              </a:spcAft>
              <a:buNone/>
            </a:pPr>
            <a:r>
              <a:rPr lang="en">
                <a:solidFill>
                  <a:schemeClr val="dk1"/>
                </a:solidFill>
              </a:rPr>
              <a:t>*If it can network, it can be used!</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46983d34e4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46983d34e4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Human (or some external system) </a:t>
            </a:r>
            <a:r>
              <a:rPr lang="en">
                <a:solidFill>
                  <a:schemeClr val="dk1"/>
                </a:solidFill>
              </a:rPr>
              <a:t>provides Input</a:t>
            </a:r>
            <a:endParaRPr/>
          </a:p>
          <a:p>
            <a:pPr marL="0" lvl="0" indent="0" algn="l" rtl="0">
              <a:spcBef>
                <a:spcPts val="0"/>
              </a:spcBef>
              <a:spcAft>
                <a:spcPts val="0"/>
              </a:spcAft>
              <a:buNone/>
            </a:pPr>
            <a:r>
              <a:rPr lang="en"/>
              <a:t>&lt;black box magic happens&gt;</a:t>
            </a:r>
            <a:endParaRPr/>
          </a:p>
          <a:p>
            <a:pPr marL="0" lvl="0" indent="0" algn="l" rtl="0">
              <a:spcBef>
                <a:spcPts val="0"/>
              </a:spcBef>
              <a:spcAft>
                <a:spcPts val="0"/>
              </a:spcAft>
              <a:buNone/>
            </a:pPr>
            <a:r>
              <a:rPr lang="en"/>
              <a:t>Computer Outputs a result</a:t>
            </a:r>
            <a:endParaRPr/>
          </a:p>
          <a:p>
            <a:pPr marL="0" lvl="0" indent="0" algn="l" rtl="0">
              <a:spcBef>
                <a:spcPts val="0"/>
              </a:spcBef>
              <a:spcAft>
                <a:spcPts val="0"/>
              </a:spcAft>
              <a:buNone/>
            </a:pPr>
            <a:r>
              <a:rPr lang="en"/>
              <a:t>Up to the Human/Environment to decide what to do next</a:t>
            </a:r>
            <a:endParaRPr/>
          </a:p>
          <a:p>
            <a:pPr marL="0" lvl="0" indent="0" algn="l" rtl="0">
              <a:spcBef>
                <a:spcPts val="0"/>
              </a:spcBef>
              <a:spcAft>
                <a:spcPts val="0"/>
              </a:spcAft>
              <a:buNone/>
            </a:pPr>
            <a:r>
              <a:rPr lang="en"/>
              <a:t>*Feedback Loop that’s fundamental to all computer-centric design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46983d34e4_1_1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46983d34e4_1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just covered some of our distinct native input modalities and what they can be used for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Really powerful stuff!</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that’s really just scratching the surface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REAL potential comes when you start combining modalities in different ways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Remember earlier when we talked about how being able to Move, Run, AND Jump in the original Mario was a big deal?</a:t>
            </a:r>
            <a:endParaRPr>
              <a:solidFill>
                <a:schemeClr val="dk1"/>
              </a:solidFill>
            </a:endParaRPr>
          </a:p>
          <a:p>
            <a:pPr marL="0" lvl="0" indent="0" algn="l" rtl="0">
              <a:spcBef>
                <a:spcPts val="0"/>
              </a:spcBef>
              <a:spcAft>
                <a:spcPts val="0"/>
              </a:spcAft>
              <a:buNone/>
            </a:pPr>
            <a:r>
              <a:rPr lang="en">
                <a:solidFill>
                  <a:schemeClr val="dk1"/>
                </a:solidFill>
              </a:rPr>
              <a:t>Going to go over a few cool combos now. Keep in mind...</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More options = more potential use cases (but potentially worse usability if you’re not careful or redundant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More modalities = potential higher throughput of actions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If you don’t have to target and select with the same input (i.e. low level headpose), you can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46983d34e4_1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46983d34e4_1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First, here are a few very simple and tangible examples</a:t>
            </a:r>
            <a:endParaRPr dirty="0"/>
          </a:p>
          <a:p>
            <a:pPr marL="0" lvl="0" indent="0" algn="l" rtl="0">
              <a:spcBef>
                <a:spcPts val="0"/>
              </a:spcBef>
              <a:spcAft>
                <a:spcPts val="0"/>
              </a:spcAft>
              <a:buNone/>
            </a:pPr>
            <a:r>
              <a:rPr lang="en" dirty="0"/>
              <a:t>Magic Kit Lesson - Dodge:</a:t>
            </a:r>
            <a:endParaRPr dirty="0"/>
          </a:p>
          <a:p>
            <a:pPr marL="0" lvl="0" indent="0" algn="l" rtl="0">
              <a:spcBef>
                <a:spcPts val="0"/>
              </a:spcBef>
              <a:spcAft>
                <a:spcPts val="0"/>
              </a:spcAft>
              <a:buNone/>
            </a:pPr>
            <a:r>
              <a:rPr lang="en" dirty="0"/>
              <a:t>Headpose + Gestures</a:t>
            </a:r>
            <a:endParaRPr dirty="0"/>
          </a:p>
          <a:p>
            <a:pPr marL="457200" lvl="0" indent="-317500" algn="l" rtl="0">
              <a:spcBef>
                <a:spcPts val="0"/>
              </a:spcBef>
              <a:spcAft>
                <a:spcPts val="0"/>
              </a:spcAft>
              <a:buSzPts val="1400"/>
              <a:buChar char="-"/>
            </a:pPr>
            <a:r>
              <a:rPr lang="en" dirty="0"/>
              <a:t>Headpose used to target the world</a:t>
            </a:r>
            <a:endParaRPr dirty="0"/>
          </a:p>
          <a:p>
            <a:pPr marL="457200" lvl="0" indent="-317500" algn="l" rtl="0">
              <a:spcBef>
                <a:spcPts val="0"/>
              </a:spcBef>
              <a:spcAft>
                <a:spcPts val="0"/>
              </a:spcAft>
              <a:buSzPts val="1400"/>
              <a:buChar char="-"/>
            </a:pPr>
            <a:r>
              <a:rPr lang="en" dirty="0"/>
              <a:t>Gestures used to confirm (like a “click”)</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46983d34e4_1_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46983d34e4_1_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An example from a Language Learning prototype we created internally to test Object Recognition:</a:t>
            </a:r>
            <a:endParaRPr dirty="0"/>
          </a:p>
          <a:p>
            <a:pPr marL="0" lvl="0" indent="0" algn="l" rtl="0">
              <a:spcBef>
                <a:spcPts val="0"/>
              </a:spcBef>
              <a:spcAft>
                <a:spcPts val="0"/>
              </a:spcAft>
              <a:buNone/>
            </a:pPr>
            <a:r>
              <a:rPr lang="en" dirty="0"/>
              <a:t>(Custom) Mobile App + Gaze</a:t>
            </a:r>
            <a:endParaRPr dirty="0"/>
          </a:p>
          <a:p>
            <a:pPr marL="0" lvl="0" indent="0" algn="l" rtl="0">
              <a:spcBef>
                <a:spcPts val="0"/>
              </a:spcBef>
              <a:spcAft>
                <a:spcPts val="0"/>
              </a:spcAft>
              <a:buNone/>
            </a:pPr>
            <a:r>
              <a:rPr lang="en" dirty="0"/>
              <a:t>Gaze to highlight objects</a:t>
            </a:r>
            <a:endParaRPr dirty="0"/>
          </a:p>
          <a:p>
            <a:pPr marL="0" lvl="0" indent="0" algn="l" rtl="0">
              <a:spcBef>
                <a:spcPts val="0"/>
              </a:spcBef>
              <a:spcAft>
                <a:spcPts val="0"/>
              </a:spcAft>
              <a:buNone/>
            </a:pPr>
            <a:r>
              <a:rPr lang="en" dirty="0"/>
              <a:t>Mobile app to confirm/select</a:t>
            </a:r>
            <a:endParaRPr dirty="0"/>
          </a:p>
          <a:p>
            <a:pPr marL="457200" lvl="0" indent="-317500" algn="l" rtl="0">
              <a:spcBef>
                <a:spcPts val="0"/>
              </a:spcBef>
              <a:spcAft>
                <a:spcPts val="0"/>
              </a:spcAft>
              <a:buSzPts val="1400"/>
              <a:buChar char="-"/>
            </a:pPr>
            <a:r>
              <a:rPr lang="en" dirty="0"/>
              <a:t>Also used for text entry</a:t>
            </a:r>
            <a:endParaRPr dirty="0"/>
          </a:p>
          <a:p>
            <a:pPr marL="457200" lvl="0" indent="-317500" algn="l" rtl="0">
              <a:spcBef>
                <a:spcPts val="0"/>
              </a:spcBef>
              <a:spcAft>
                <a:spcPts val="0"/>
              </a:spcAft>
              <a:buSzPts val="1400"/>
              <a:buChar char="-"/>
            </a:pPr>
            <a:r>
              <a:rPr lang="en" dirty="0"/>
              <a:t>And includes a custom </a:t>
            </a:r>
            <a:r>
              <a:rPr lang="en" dirty="0" smtClean="0"/>
              <a:t>U</a:t>
            </a:r>
            <a:r>
              <a:rPr lang="en-US" dirty="0" smtClean="0"/>
              <a:t>I</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46983d34e4_1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46983d34e4_1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“Put That There”</a:t>
            </a:r>
            <a:endParaRPr/>
          </a:p>
          <a:p>
            <a:pPr marL="0" lvl="0" indent="0" algn="l" rtl="0">
              <a:spcBef>
                <a:spcPts val="0"/>
              </a:spcBef>
              <a:spcAft>
                <a:spcPts val="0"/>
              </a:spcAft>
              <a:buNone/>
            </a:pPr>
            <a:r>
              <a:rPr lang="en"/>
              <a:t>Speech + Gaze to infer location (tied to utterance)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1"/>
        <p:cNvGrpSpPr/>
        <p:nvPr/>
      </p:nvGrpSpPr>
      <p:grpSpPr>
        <a:xfrm>
          <a:off x="0" y="0"/>
          <a:ext cx="0" cy="0"/>
          <a:chOff x="0" y="0"/>
          <a:chExt cx="0" cy="0"/>
        </a:xfrm>
      </p:grpSpPr>
      <p:sp>
        <p:nvSpPr>
          <p:cNvPr id="3482" name="Google Shape;3482;g46983d34e4_1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3" name="Google Shape;3483;g46983d34e4_1_1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User Attention and Prediction</a:t>
            </a:r>
            <a:endParaRPr/>
          </a:p>
          <a:p>
            <a:pPr marL="0" lvl="0" indent="0" algn="l" rtl="0">
              <a:spcBef>
                <a:spcPts val="0"/>
              </a:spcBef>
              <a:spcAft>
                <a:spcPts val="0"/>
              </a:spcAft>
              <a:buNone/>
            </a:pPr>
            <a:r>
              <a:rPr lang="en"/>
              <a:t>*You can also combine modalities in ways that allow you to get predictive</a:t>
            </a:r>
            <a:endParaRPr/>
          </a:p>
          <a:p>
            <a:pPr marL="457200" lvl="0" indent="-317500" algn="l" rtl="0">
              <a:spcBef>
                <a:spcPts val="0"/>
              </a:spcBef>
              <a:spcAft>
                <a:spcPts val="0"/>
              </a:spcAft>
              <a:buSzPts val="1400"/>
              <a:buChar char="-"/>
            </a:pPr>
            <a:r>
              <a:rPr lang="en"/>
              <a:t>When I go to pick up this bottle of water, I do a few things</a:t>
            </a:r>
            <a:endParaRPr/>
          </a:p>
          <a:p>
            <a:pPr marL="457200" lvl="0" indent="-317500" algn="l" rtl="0">
              <a:spcBef>
                <a:spcPts val="0"/>
              </a:spcBef>
              <a:spcAft>
                <a:spcPts val="0"/>
              </a:spcAft>
              <a:buSzPts val="1400"/>
              <a:buChar char="-"/>
            </a:pPr>
            <a:r>
              <a:rPr lang="en"/>
              <a:t>*This sequence is true for largely every human</a:t>
            </a:r>
            <a:endParaRPr/>
          </a:p>
          <a:p>
            <a:pPr marL="457200" lvl="0" indent="-317500" algn="l" rtl="0">
              <a:spcBef>
                <a:spcPts val="0"/>
              </a:spcBef>
              <a:spcAft>
                <a:spcPts val="0"/>
              </a:spcAft>
              <a:buSzPts val="1400"/>
              <a:buChar char="-"/>
            </a:pPr>
            <a:r>
              <a:rPr lang="en"/>
              <a:t>*Part of our core perception and physiology</a:t>
            </a:r>
            <a:endParaRPr/>
          </a:p>
          <a:p>
            <a:pPr marL="457200" lvl="0" indent="-317500" algn="l" rtl="0">
              <a:spcBef>
                <a:spcPts val="0"/>
              </a:spcBef>
              <a:spcAft>
                <a:spcPts val="0"/>
              </a:spcAft>
              <a:buSzPts val="1400"/>
              <a:buAutoNum type="arabicPeriod"/>
            </a:pPr>
            <a:r>
              <a:rPr lang="en"/>
              <a:t>First I begin looking at the object</a:t>
            </a:r>
            <a:endParaRPr/>
          </a:p>
          <a:p>
            <a:pPr marL="914400" lvl="1" indent="-317500" algn="l" rtl="0">
              <a:spcBef>
                <a:spcPts val="0"/>
              </a:spcBef>
              <a:spcAft>
                <a:spcPts val="0"/>
              </a:spcAft>
              <a:buSzPts val="1400"/>
              <a:buAutoNum type="alphaLcPeriod"/>
            </a:pPr>
            <a:r>
              <a:rPr lang="en"/>
              <a:t>Eyes lead</a:t>
            </a:r>
            <a:endParaRPr/>
          </a:p>
          <a:p>
            <a:pPr marL="914400" lvl="1" indent="-317500" algn="l" rtl="0">
              <a:spcBef>
                <a:spcPts val="0"/>
              </a:spcBef>
              <a:spcAft>
                <a:spcPts val="0"/>
              </a:spcAft>
              <a:buSzPts val="1400"/>
              <a:buAutoNum type="alphaLcPeriod"/>
            </a:pPr>
            <a:r>
              <a:rPr lang="en"/>
              <a:t>Head follows</a:t>
            </a:r>
            <a:endParaRPr/>
          </a:p>
          <a:p>
            <a:pPr marL="457200" lvl="0" indent="-317500" algn="l" rtl="0">
              <a:spcBef>
                <a:spcPts val="0"/>
              </a:spcBef>
              <a:spcAft>
                <a:spcPts val="0"/>
              </a:spcAft>
              <a:buSzPts val="1400"/>
              <a:buAutoNum type="arabicPeriod"/>
            </a:pPr>
            <a:r>
              <a:rPr lang="en"/>
              <a:t>Then, once located/targeted, my hand begins the long (slow compared to eyes) journey of reaching for it</a:t>
            </a:r>
            <a:endParaRPr/>
          </a:p>
          <a:p>
            <a:pPr marL="914400" lvl="1" indent="-317500" algn="l" rtl="0">
              <a:spcBef>
                <a:spcPts val="0"/>
              </a:spcBef>
              <a:spcAft>
                <a:spcPts val="0"/>
              </a:spcAft>
              <a:buSzPts val="1400"/>
              <a:buAutoNum type="alphaLcPeriod"/>
            </a:pPr>
            <a:r>
              <a:rPr lang="en"/>
              <a:t>Uses proprioception with gaze to help aim</a:t>
            </a:r>
            <a:endParaRPr/>
          </a:p>
          <a:p>
            <a:pPr marL="457200" lvl="0" indent="-317500" algn="l" rtl="0">
              <a:spcBef>
                <a:spcPts val="0"/>
              </a:spcBef>
              <a:spcAft>
                <a:spcPts val="0"/>
              </a:spcAft>
              <a:buSzPts val="1400"/>
              <a:buAutoNum type="arabicPeriod"/>
            </a:pPr>
            <a:r>
              <a:rPr lang="en"/>
              <a:t>Grab - gets tactile / haptic feedback</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45bf64497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45bf64497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Where we’ve been and where we’re going</a:t>
            </a:r>
            <a:endParaRPr/>
          </a:p>
          <a:p>
            <a:pPr marL="457200" lvl="0" indent="-298450" algn="l" rtl="0">
              <a:spcBef>
                <a:spcPts val="0"/>
              </a:spcBef>
              <a:spcAft>
                <a:spcPts val="0"/>
              </a:spcAft>
              <a:buSzPts val="1100"/>
              <a:buAutoNum type="arabicPeriod"/>
            </a:pPr>
            <a:r>
              <a:rPr lang="en"/>
              <a:t>Why we’re going there (Democratizing Computing &amp; Avoiding the next Three Mile Isle incident)</a:t>
            </a:r>
            <a:endParaRPr/>
          </a:p>
          <a:p>
            <a:pPr marL="457200" lvl="0" indent="-298450" algn="l" rtl="0">
              <a:spcBef>
                <a:spcPts val="0"/>
              </a:spcBef>
              <a:spcAft>
                <a:spcPts val="0"/>
              </a:spcAft>
              <a:buSzPts val="1100"/>
              <a:buAutoNum type="arabicPeriod"/>
            </a:pPr>
            <a:r>
              <a:rPr lang="en"/>
              <a:t>Striving to be the next great milestone in human-centered computing</a:t>
            </a:r>
            <a:endParaRPr/>
          </a:p>
          <a:p>
            <a:pPr marL="457200" lvl="0" indent="-298450" algn="l" rtl="0">
              <a:spcBef>
                <a:spcPts val="0"/>
              </a:spcBef>
              <a:spcAft>
                <a:spcPts val="0"/>
              </a:spcAft>
              <a:buSzPts val="1100"/>
              <a:buAutoNum type="arabicPeriod"/>
            </a:pPr>
            <a:r>
              <a:rPr lang="en"/>
              <a:t>How this can be used and a brief glimpse into the future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6"/>
        <p:cNvGrpSpPr/>
        <p:nvPr/>
      </p:nvGrpSpPr>
      <p:grpSpPr>
        <a:xfrm>
          <a:off x="0" y="0"/>
          <a:ext cx="0" cy="0"/>
          <a:chOff x="0" y="0"/>
          <a:chExt cx="0" cy="0"/>
        </a:xfrm>
      </p:grpSpPr>
      <p:sp>
        <p:nvSpPr>
          <p:cNvPr id="3507" name="Google Shape;3507;g45a83f22a2_0_9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08" name="Google Shape;3508;g45a83f22a2_0_9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353535"/>
              </a:solidFill>
            </a:endParaRPr>
          </a:p>
          <a:p>
            <a:pPr marL="0" marR="0" lvl="0" indent="0" algn="l" rtl="0">
              <a:spcBef>
                <a:spcPts val="0"/>
              </a:spcBef>
              <a:spcAft>
                <a:spcPts val="0"/>
              </a:spcAft>
              <a:buNone/>
            </a:pPr>
            <a:r>
              <a:rPr lang="en">
                <a:solidFill>
                  <a:srgbClr val="353535"/>
                </a:solidFill>
              </a:rPr>
              <a:t>The future of HCI is now!</a:t>
            </a:r>
            <a:endParaRPr>
              <a:solidFill>
                <a:srgbClr val="353535"/>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46983d34e4_1_1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46983d34e4_1_1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For more info, check out the Magic Kit Sample Projects and documentation on our creator portal</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46983d34e4_1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46983d34e4_1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If you want to come try the future of HCI for yourself, find us in the Pacific Floor this afternoon from 2-4pm</a:t>
            </a:r>
            <a:endParaRPr/>
          </a:p>
          <a:p>
            <a:pPr marL="0" lvl="0" indent="0" algn="l" rtl="0">
              <a:spcBef>
                <a:spcPts val="0"/>
              </a:spcBef>
              <a:spcAft>
                <a:spcPts val="0"/>
              </a:spcAft>
              <a:buClr>
                <a:schemeClr val="dk1"/>
              </a:buClr>
              <a:buSzPts val="1100"/>
              <a:buFont typeface="Arial"/>
              <a:buNone/>
            </a:pPr>
            <a:r>
              <a:rPr lang="en"/>
              <a:t>If you want to see another truly next gen input (one step closer to mind reading even) stick around here for the CTRLlabs talk next for a glimpse into a neural interface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9"/>
        <p:cNvGrpSpPr/>
        <p:nvPr/>
      </p:nvGrpSpPr>
      <p:grpSpPr>
        <a:xfrm>
          <a:off x="0" y="0"/>
          <a:ext cx="0" cy="0"/>
          <a:chOff x="0" y="0"/>
          <a:chExt cx="0" cy="0"/>
        </a:xfrm>
      </p:grpSpPr>
      <p:sp>
        <p:nvSpPr>
          <p:cNvPr id="2950" name="Google Shape;2950;g46983d34e4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1" name="Google Shape;2951;g46983d34e4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really know where we’re going, we need to understand where we’ve been”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46983d34e4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1" name="Google Shape;2961;g46983d34e4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First a couple quick definitions. These are some terms I’ll be using going forward:</a:t>
            </a:r>
            <a:endParaRPr/>
          </a:p>
          <a:p>
            <a:pPr marL="0" lvl="0" indent="0" algn="l" rtl="0">
              <a:spcBef>
                <a:spcPts val="0"/>
              </a:spcBef>
              <a:spcAft>
                <a:spcPts val="0"/>
              </a:spcAft>
              <a:buNone/>
            </a:pPr>
            <a:r>
              <a:rPr lang="en"/>
              <a:t>Any designers out in the audience? Show of hands</a:t>
            </a:r>
            <a:endParaRPr/>
          </a:p>
          <a:p>
            <a:pPr marL="0" lvl="0" indent="0" algn="l" rtl="0">
              <a:spcBef>
                <a:spcPts val="0"/>
              </a:spcBef>
              <a:spcAft>
                <a:spcPts val="0"/>
              </a:spcAft>
              <a:buNone/>
            </a:pPr>
            <a:r>
              <a:rPr lang="en"/>
              <a:t>“Affordance” - common term in design circles. The properties of an object or system that enable (or reveal clues about) its usage</a:t>
            </a:r>
            <a:endParaRPr/>
          </a:p>
          <a:p>
            <a:pPr marL="0" lvl="0" indent="0" algn="l" rtl="0">
              <a:spcBef>
                <a:spcPts val="0"/>
              </a:spcBef>
              <a:spcAft>
                <a:spcPts val="0"/>
              </a:spcAft>
              <a:buNone/>
            </a:pPr>
            <a:r>
              <a:rPr lang="en"/>
              <a:t>Good “Agency” - Tight pairing between action and reaction. “That good feeling you get you perform an action and when feedback is clear”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g45a83f22a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3" name="Google Shape;2983;g45a83f22a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Input Modality - a distinct input channel for a system</a:t>
            </a:r>
            <a:endParaRPr/>
          </a:p>
          <a:p>
            <a:pPr marL="457200" lvl="0" indent="-298450" algn="l" rtl="0">
              <a:spcBef>
                <a:spcPts val="0"/>
              </a:spcBef>
              <a:spcAft>
                <a:spcPts val="0"/>
              </a:spcAft>
              <a:buSzPts val="1100"/>
              <a:buChar char="-"/>
            </a:pPr>
            <a:r>
              <a:rPr lang="en">
                <a:solidFill>
                  <a:schemeClr val="dk1"/>
                </a:solidFill>
              </a:rPr>
              <a:t>Keyboard</a:t>
            </a:r>
            <a:endParaRPr/>
          </a:p>
          <a:p>
            <a:pPr marL="457200" lvl="0" indent="-298450" algn="l" rtl="0">
              <a:spcBef>
                <a:spcPts val="0"/>
              </a:spcBef>
              <a:spcAft>
                <a:spcPts val="0"/>
              </a:spcAft>
              <a:buSzPts val="1100"/>
              <a:buChar char="-"/>
            </a:pPr>
            <a:r>
              <a:rPr lang="en"/>
              <a:t>Voice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1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1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 Id="rId3"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jp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jp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2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 Id="rId3" Type="http://schemas.openxmlformats.org/officeDocument/2006/relationships/image" Target="../media/image2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0.png"/><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50.jpg"/><Relationship Id="rId1" Type="http://schemas.openxmlformats.org/officeDocument/2006/relationships/slideMaster" Target="../slideMasters/slideMaster4.xml"/><Relationship Id="rId2" Type="http://schemas.openxmlformats.org/officeDocument/2006/relationships/image" Target="../media/image16.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2.png"/><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3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35.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1" Type="http://schemas.openxmlformats.org/officeDocument/2006/relationships/slideMaster" Target="../slideMasters/slideMaster4.xml"/><Relationship Id="rId2" Type="http://schemas.openxmlformats.org/officeDocument/2006/relationships/image" Target="../media/image36.jp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22.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35.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1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25.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26.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27.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0.png"/><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2.png"/><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2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35.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35.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1" Type="http://schemas.openxmlformats.org/officeDocument/2006/relationships/slideMaster" Target="../slideMasters/slideMaster5.xml"/><Relationship Id="rId2" Type="http://schemas.openxmlformats.org/officeDocument/2006/relationships/image" Target="../media/image3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2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35.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g"/><Relationship Id="rId3" Type="http://schemas.openxmlformats.org/officeDocument/2006/relationships/image" Target="../media/image13.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g"/><Relationship Id="rId3" Type="http://schemas.openxmlformats.org/officeDocument/2006/relationships/image" Target="../media/image11.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2.jp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3.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g"/><Relationship Id="rId3" Type="http://schemas.openxmlformats.org/officeDocument/2006/relationships/image" Target="../media/image13.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g"/><Relationship Id="rId3" Type="http://schemas.openxmlformats.org/officeDocument/2006/relationships/image" Target="../media/image11.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2.jp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1.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jp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 Id="rId3" Type="http://schemas.openxmlformats.org/officeDocument/2006/relationships/image" Target="../media/image13.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jpg"/><Relationship Id="rId3" Type="http://schemas.openxmlformats.org/officeDocument/2006/relationships/image" Target="../media/image13.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jpg"/><Relationship Id="rId3" Type="http://schemas.openxmlformats.org/officeDocument/2006/relationships/image" Target="../media/image11.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jp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jp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0.png"/><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2.png"/><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5.png"/><Relationship Id="rId1" Type="http://schemas.openxmlformats.org/officeDocument/2006/relationships/slideMaster" Target="../slideMasters/slideMaster3.xml"/><Relationship Id="rId2" Type="http://schemas.openxmlformats.org/officeDocument/2006/relationships/image" Target="../media/image36.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3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mage with Text"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333250" y="1336775"/>
            <a:ext cx="2637000" cy="1950300"/>
          </a:xfrm>
          <a:prstGeom prst="rect">
            <a:avLst/>
          </a:prstGeom>
        </p:spPr>
        <p:txBody>
          <a:bodyPr spcFirstLastPara="1" wrap="square" lIns="91425" tIns="91425" rIns="91425" bIns="91425" anchor="t" anchorCtr="0"/>
          <a:lstStyle>
            <a:lvl1pPr marL="457200" lvl="0" indent="-279400">
              <a:spcBef>
                <a:spcPts val="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1pPr>
            <a:lvl2pPr marL="914400" lvl="1" indent="-27940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2pPr>
            <a:lvl3pPr marL="1371600" lvl="2" indent="-27940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3pPr>
            <a:lvl4pPr marL="1828800" lvl="3" indent="-27940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4pPr>
            <a:lvl5pPr marL="2286000" lvl="4" indent="-27940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5pPr>
            <a:lvl6pPr marL="2743200" lvl="5" indent="-27940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6pPr>
            <a:lvl7pPr marL="3200400" lvl="6" indent="-27940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7pPr>
            <a:lvl8pPr marL="3657600" lvl="7" indent="-27940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8pPr>
            <a:lvl9pPr marL="4114800" lvl="8" indent="-279400">
              <a:spcBef>
                <a:spcPts val="1600"/>
              </a:spcBef>
              <a:spcAft>
                <a:spcPts val="160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9pPr>
          </a:lstStyle>
          <a:p>
            <a:endParaRPr/>
          </a:p>
        </p:txBody>
      </p:sp>
      <p:sp>
        <p:nvSpPr>
          <p:cNvPr id="11" name="Google Shape;11;p2"/>
          <p:cNvSpPr/>
          <p:nvPr/>
        </p:nvSpPr>
        <p:spPr>
          <a:xfrm>
            <a:off x="3505200" y="366325"/>
            <a:ext cx="5312400" cy="4411200"/>
          </a:xfrm>
          <a:prstGeom prst="rect">
            <a:avLst/>
          </a:prstGeom>
          <a:solidFill>
            <a:srgbClr val="9F9E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p:nvPr>
        </p:nvSpPr>
        <p:spPr>
          <a:xfrm>
            <a:off x="333250" y="298156"/>
            <a:ext cx="2637000" cy="853500"/>
          </a:xfrm>
          <a:prstGeom prst="rect">
            <a:avLst/>
          </a:prstGeom>
        </p:spPr>
        <p:txBody>
          <a:bodyPr spcFirstLastPara="1" wrap="square" lIns="91425" tIns="91425" rIns="91425" bIns="91425" anchor="t" anchorCtr="0"/>
          <a:lstStyle>
            <a:lvl1pPr lvl="0">
              <a:spcBef>
                <a:spcPts val="0"/>
              </a:spcBef>
              <a:spcAft>
                <a:spcPts val="0"/>
              </a:spcAft>
              <a:buNone/>
              <a:defRPr sz="2400">
                <a:solidFill>
                  <a:srgbClr val="9F9E9F"/>
                </a:solidFill>
                <a:latin typeface="Helvetica Neue Light"/>
                <a:ea typeface="Helvetica Neue Light"/>
                <a:cs typeface="Helvetica Neue Light"/>
                <a:sym typeface="Helvetica Neue Light"/>
              </a:defRPr>
            </a:lvl1pPr>
            <a:lvl2pPr lvl="1">
              <a:spcBef>
                <a:spcPts val="0"/>
              </a:spcBef>
              <a:spcAft>
                <a:spcPts val="0"/>
              </a:spcAft>
              <a:buNone/>
              <a:defRPr>
                <a:solidFill>
                  <a:srgbClr val="9F9E9F"/>
                </a:solidFill>
                <a:latin typeface="Helvetica Neue Light"/>
                <a:ea typeface="Helvetica Neue Light"/>
                <a:cs typeface="Helvetica Neue Light"/>
                <a:sym typeface="Helvetica Neue Light"/>
              </a:defRPr>
            </a:lvl2pPr>
            <a:lvl3pPr lvl="2">
              <a:spcBef>
                <a:spcPts val="0"/>
              </a:spcBef>
              <a:spcAft>
                <a:spcPts val="0"/>
              </a:spcAft>
              <a:buNone/>
              <a:defRPr>
                <a:solidFill>
                  <a:srgbClr val="9F9E9F"/>
                </a:solidFill>
                <a:latin typeface="Helvetica Neue Light"/>
                <a:ea typeface="Helvetica Neue Light"/>
                <a:cs typeface="Helvetica Neue Light"/>
                <a:sym typeface="Helvetica Neue Light"/>
              </a:defRPr>
            </a:lvl3pPr>
            <a:lvl4pPr lvl="3">
              <a:spcBef>
                <a:spcPts val="0"/>
              </a:spcBef>
              <a:spcAft>
                <a:spcPts val="0"/>
              </a:spcAft>
              <a:buNone/>
              <a:defRPr>
                <a:solidFill>
                  <a:srgbClr val="9F9E9F"/>
                </a:solidFill>
                <a:latin typeface="Helvetica Neue Light"/>
                <a:ea typeface="Helvetica Neue Light"/>
                <a:cs typeface="Helvetica Neue Light"/>
                <a:sym typeface="Helvetica Neue Light"/>
              </a:defRPr>
            </a:lvl4pPr>
            <a:lvl5pPr lvl="4">
              <a:spcBef>
                <a:spcPts val="0"/>
              </a:spcBef>
              <a:spcAft>
                <a:spcPts val="0"/>
              </a:spcAft>
              <a:buNone/>
              <a:defRPr>
                <a:solidFill>
                  <a:srgbClr val="9F9E9F"/>
                </a:solidFill>
                <a:latin typeface="Helvetica Neue Light"/>
                <a:ea typeface="Helvetica Neue Light"/>
                <a:cs typeface="Helvetica Neue Light"/>
                <a:sym typeface="Helvetica Neue Light"/>
              </a:defRPr>
            </a:lvl5pPr>
            <a:lvl6pPr lvl="5">
              <a:spcBef>
                <a:spcPts val="0"/>
              </a:spcBef>
              <a:spcAft>
                <a:spcPts val="0"/>
              </a:spcAft>
              <a:buNone/>
              <a:defRPr>
                <a:solidFill>
                  <a:srgbClr val="9F9E9F"/>
                </a:solidFill>
                <a:latin typeface="Helvetica Neue Light"/>
                <a:ea typeface="Helvetica Neue Light"/>
                <a:cs typeface="Helvetica Neue Light"/>
                <a:sym typeface="Helvetica Neue Light"/>
              </a:defRPr>
            </a:lvl6pPr>
            <a:lvl7pPr lvl="6">
              <a:spcBef>
                <a:spcPts val="0"/>
              </a:spcBef>
              <a:spcAft>
                <a:spcPts val="0"/>
              </a:spcAft>
              <a:buNone/>
              <a:defRPr>
                <a:solidFill>
                  <a:srgbClr val="9F9E9F"/>
                </a:solidFill>
                <a:latin typeface="Helvetica Neue Light"/>
                <a:ea typeface="Helvetica Neue Light"/>
                <a:cs typeface="Helvetica Neue Light"/>
                <a:sym typeface="Helvetica Neue Light"/>
              </a:defRPr>
            </a:lvl7pPr>
            <a:lvl8pPr lvl="7">
              <a:spcBef>
                <a:spcPts val="0"/>
              </a:spcBef>
              <a:spcAft>
                <a:spcPts val="0"/>
              </a:spcAft>
              <a:buNone/>
              <a:defRPr>
                <a:solidFill>
                  <a:srgbClr val="9F9E9F"/>
                </a:solidFill>
                <a:latin typeface="Helvetica Neue Light"/>
                <a:ea typeface="Helvetica Neue Light"/>
                <a:cs typeface="Helvetica Neue Light"/>
                <a:sym typeface="Helvetica Neue Light"/>
              </a:defRPr>
            </a:lvl8pPr>
            <a:lvl9pPr lvl="8">
              <a:spcBef>
                <a:spcPts val="0"/>
              </a:spcBef>
              <a:spcAft>
                <a:spcPts val="0"/>
              </a:spcAft>
              <a:buNone/>
              <a:defRPr>
                <a:solidFill>
                  <a:srgbClr val="9F9E9F"/>
                </a:solidFill>
                <a:latin typeface="Helvetica Neue Light"/>
                <a:ea typeface="Helvetica Neue Light"/>
                <a:cs typeface="Helvetica Neue Light"/>
                <a:sym typeface="Helvetica Neue Light"/>
              </a:defRPr>
            </a:lvl9pPr>
          </a:lstStyle>
          <a:p>
            <a:endParaRPr/>
          </a:p>
        </p:txBody>
      </p:sp>
      <p:sp>
        <p:nvSpPr>
          <p:cNvPr id="13" name="Google Shape;13;p2"/>
          <p:cNvSpPr txBox="1"/>
          <p:nvPr/>
        </p:nvSpPr>
        <p:spPr>
          <a:xfrm>
            <a:off x="3505200" y="2604375"/>
            <a:ext cx="53124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CROP  IMAGE HERE</a:t>
            </a:r>
            <a:endParaRPr sz="600">
              <a:solidFill>
                <a:srgbClr val="CCCCCC"/>
              </a:solidFill>
              <a:latin typeface="Helvetica Neue"/>
              <a:ea typeface="Helvetica Neue"/>
              <a:cs typeface="Helvetica Neue"/>
              <a:sym typeface="Helvetica Neue"/>
            </a:endParaRPr>
          </a:p>
        </p:txBody>
      </p:sp>
      <p:sp>
        <p:nvSpPr>
          <p:cNvPr id="14" name="Google Shape;14;p2"/>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15" name="Google Shape;15;p2"/>
          <p:cNvSpPr txBox="1"/>
          <p:nvPr/>
        </p:nvSpPr>
        <p:spPr>
          <a:xfrm>
            <a:off x="388031" y="4846623"/>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16" name="Google Shape;16;p2"/>
          <p:cNvPicPr preferRelativeResize="0"/>
          <p:nvPr/>
        </p:nvPicPr>
        <p:blipFill rotWithShape="1">
          <a:blip r:embed="rId2">
            <a:alphaModFix/>
          </a:blip>
          <a:srcRect t="47987"/>
          <a:stretch/>
        </p:blipFill>
        <p:spPr>
          <a:xfrm>
            <a:off x="-44774" y="4846632"/>
            <a:ext cx="548700" cy="2853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Subjects">
  <p:cSld name="TITLE_1_2">
    <p:spTree>
      <p:nvGrpSpPr>
        <p:cNvPr id="1" name="Shape 88"/>
        <p:cNvGrpSpPr/>
        <p:nvPr/>
      </p:nvGrpSpPr>
      <p:grpSpPr>
        <a:xfrm>
          <a:off x="0" y="0"/>
          <a:ext cx="0" cy="0"/>
          <a:chOff x="0" y="0"/>
          <a:chExt cx="0" cy="0"/>
        </a:xfrm>
      </p:grpSpPr>
      <p:sp>
        <p:nvSpPr>
          <p:cNvPr id="89" name="Google Shape;89;p11"/>
          <p:cNvSpPr/>
          <p:nvPr/>
        </p:nvSpPr>
        <p:spPr>
          <a:xfrm>
            <a:off x="24469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1"/>
          <p:cNvSpPr/>
          <p:nvPr/>
        </p:nvSpPr>
        <p:spPr>
          <a:xfrm rot="10800000">
            <a:off x="3232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66943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rot="10800000">
            <a:off x="45706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323250" y="1505475"/>
            <a:ext cx="2123700" cy="2123700"/>
          </a:xfrm>
          <a:prstGeom prst="arc">
            <a:avLst>
              <a:gd name="adj1" fmla="val 10784869"/>
              <a:gd name="adj2" fmla="val 0"/>
            </a:avLst>
          </a:prstGeom>
          <a:noFill/>
          <a:ln w="19050" cap="flat" cmpd="sng">
            <a:solidFill>
              <a:srgbClr val="FF43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10800000">
            <a:off x="2446950" y="1505475"/>
            <a:ext cx="2123700" cy="2123700"/>
          </a:xfrm>
          <a:prstGeom prst="arc">
            <a:avLst>
              <a:gd name="adj1" fmla="val 10784869"/>
              <a:gd name="adj2" fmla="val 0"/>
            </a:avLst>
          </a:prstGeom>
          <a:noFill/>
          <a:ln w="19050" cap="flat" cmpd="sng">
            <a:solidFill>
              <a:srgbClr val="36CA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4570650" y="1505475"/>
            <a:ext cx="2123700" cy="2123700"/>
          </a:xfrm>
          <a:prstGeom prst="arc">
            <a:avLst>
              <a:gd name="adj1" fmla="val 10784869"/>
              <a:gd name="adj2" fmla="val 0"/>
            </a:avLst>
          </a:prstGeom>
          <a:noFill/>
          <a:ln w="19050" cap="flat" cmpd="sng">
            <a:solidFill>
              <a:srgbClr val="00D9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rot="10800000">
            <a:off x="6694350" y="1505475"/>
            <a:ext cx="2123700" cy="2123700"/>
          </a:xfrm>
          <a:prstGeom prst="arc">
            <a:avLst>
              <a:gd name="adj1" fmla="val 10784869"/>
              <a:gd name="adj2" fmla="val 0"/>
            </a:avLst>
          </a:prstGeom>
          <a:noFill/>
          <a:ln w="19050" cap="flat" cmpd="sng">
            <a:solidFill>
              <a:srgbClr val="FF8A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txBox="1">
            <a:spLocks noGrp="1"/>
          </p:cNvSpPr>
          <p:nvPr>
            <p:ph type="body" idx="1"/>
          </p:nvPr>
        </p:nvSpPr>
        <p:spPr>
          <a:xfrm>
            <a:off x="689250" y="2505075"/>
            <a:ext cx="1391700" cy="671400"/>
          </a:xfrm>
          <a:prstGeom prst="rect">
            <a:avLst/>
          </a:prstGeom>
        </p:spPr>
        <p:txBody>
          <a:bodyPr spcFirstLastPara="1" wrap="square" lIns="91425" tIns="91425" rIns="91425" bIns="91425" anchor="t" anchorCtr="0"/>
          <a:lstStyle>
            <a:lvl1pPr marL="457200" lvl="0" indent="-266700" algn="ctr" rtl="0">
              <a:spcBef>
                <a:spcPts val="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1pPr>
            <a:lvl2pPr marL="914400" lvl="1"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2pPr>
            <a:lvl3pPr marL="1371600" lvl="2"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3pPr>
            <a:lvl4pPr marL="1828800" lvl="3"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4pPr>
            <a:lvl5pPr marL="2286000" lvl="4"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5pPr>
            <a:lvl6pPr marL="2743200" lvl="5"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6pPr>
            <a:lvl7pPr marL="3200400" lvl="6"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7pPr>
            <a:lvl8pPr marL="3657600" lvl="7"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8pPr>
            <a:lvl9pPr marL="4114800" lvl="8" indent="-266700" algn="ctr" rtl="0">
              <a:spcBef>
                <a:spcPts val="1600"/>
              </a:spcBef>
              <a:spcAft>
                <a:spcPts val="160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9pPr>
          </a:lstStyle>
          <a:p>
            <a:endParaRPr/>
          </a:p>
        </p:txBody>
      </p:sp>
      <p:sp>
        <p:nvSpPr>
          <p:cNvPr id="98" name="Google Shape;98;p11"/>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99" name="Google Shape;99;p11"/>
          <p:cNvSpPr txBox="1">
            <a:spLocks noGrp="1"/>
          </p:cNvSpPr>
          <p:nvPr>
            <p:ph type="body" idx="2"/>
          </p:nvPr>
        </p:nvSpPr>
        <p:spPr>
          <a:xfrm>
            <a:off x="2812950" y="2505075"/>
            <a:ext cx="1391700" cy="671400"/>
          </a:xfrm>
          <a:prstGeom prst="rect">
            <a:avLst/>
          </a:prstGeom>
        </p:spPr>
        <p:txBody>
          <a:bodyPr spcFirstLastPara="1" wrap="square" lIns="91425" tIns="91425" rIns="91425" bIns="91425" anchor="t" anchorCtr="0"/>
          <a:lstStyle>
            <a:lvl1pPr marL="457200" lvl="0" indent="-266700" algn="ctr" rtl="0">
              <a:spcBef>
                <a:spcPts val="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1pPr>
            <a:lvl2pPr marL="914400" lvl="1"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2pPr>
            <a:lvl3pPr marL="1371600" lvl="2"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3pPr>
            <a:lvl4pPr marL="1828800" lvl="3"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4pPr>
            <a:lvl5pPr marL="2286000" lvl="4"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5pPr>
            <a:lvl6pPr marL="2743200" lvl="5"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6pPr>
            <a:lvl7pPr marL="3200400" lvl="6"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7pPr>
            <a:lvl8pPr marL="3657600" lvl="7"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8pPr>
            <a:lvl9pPr marL="4114800" lvl="8" indent="-266700" algn="ctr" rtl="0">
              <a:spcBef>
                <a:spcPts val="1600"/>
              </a:spcBef>
              <a:spcAft>
                <a:spcPts val="160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9pPr>
          </a:lstStyle>
          <a:p>
            <a:endParaRPr/>
          </a:p>
        </p:txBody>
      </p:sp>
      <p:sp>
        <p:nvSpPr>
          <p:cNvPr id="100" name="Google Shape;100;p11"/>
          <p:cNvSpPr txBox="1">
            <a:spLocks noGrp="1"/>
          </p:cNvSpPr>
          <p:nvPr>
            <p:ph type="body" idx="3"/>
          </p:nvPr>
        </p:nvSpPr>
        <p:spPr>
          <a:xfrm>
            <a:off x="4936650" y="2505075"/>
            <a:ext cx="1391700" cy="671400"/>
          </a:xfrm>
          <a:prstGeom prst="rect">
            <a:avLst/>
          </a:prstGeom>
        </p:spPr>
        <p:txBody>
          <a:bodyPr spcFirstLastPara="1" wrap="square" lIns="91425" tIns="91425" rIns="91425" bIns="91425" anchor="t" anchorCtr="0"/>
          <a:lstStyle>
            <a:lvl1pPr marL="457200" lvl="0" indent="-266700" algn="ctr" rtl="0">
              <a:spcBef>
                <a:spcPts val="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1pPr>
            <a:lvl2pPr marL="914400" lvl="1"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2pPr>
            <a:lvl3pPr marL="1371600" lvl="2"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3pPr>
            <a:lvl4pPr marL="1828800" lvl="3"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4pPr>
            <a:lvl5pPr marL="2286000" lvl="4"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5pPr>
            <a:lvl6pPr marL="2743200" lvl="5"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6pPr>
            <a:lvl7pPr marL="3200400" lvl="6"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7pPr>
            <a:lvl8pPr marL="3657600" lvl="7"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8pPr>
            <a:lvl9pPr marL="4114800" lvl="8" indent="-266700" algn="ctr" rtl="0">
              <a:spcBef>
                <a:spcPts val="1600"/>
              </a:spcBef>
              <a:spcAft>
                <a:spcPts val="160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9pPr>
          </a:lstStyle>
          <a:p>
            <a:endParaRPr/>
          </a:p>
        </p:txBody>
      </p:sp>
      <p:sp>
        <p:nvSpPr>
          <p:cNvPr id="101" name="Google Shape;101;p11"/>
          <p:cNvSpPr txBox="1">
            <a:spLocks noGrp="1"/>
          </p:cNvSpPr>
          <p:nvPr>
            <p:ph type="body" idx="4"/>
          </p:nvPr>
        </p:nvSpPr>
        <p:spPr>
          <a:xfrm>
            <a:off x="7060350" y="2505075"/>
            <a:ext cx="1391700" cy="671400"/>
          </a:xfrm>
          <a:prstGeom prst="rect">
            <a:avLst/>
          </a:prstGeom>
        </p:spPr>
        <p:txBody>
          <a:bodyPr spcFirstLastPara="1" wrap="square" lIns="91425" tIns="91425" rIns="91425" bIns="91425" anchor="t" anchorCtr="0"/>
          <a:lstStyle>
            <a:lvl1pPr marL="457200" lvl="0" indent="-266700" algn="ctr" rtl="0">
              <a:spcBef>
                <a:spcPts val="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1pPr>
            <a:lvl2pPr marL="914400" lvl="1"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2pPr>
            <a:lvl3pPr marL="1371600" lvl="2"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3pPr>
            <a:lvl4pPr marL="1828800" lvl="3"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4pPr>
            <a:lvl5pPr marL="2286000" lvl="4"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5pPr>
            <a:lvl6pPr marL="2743200" lvl="5"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6pPr>
            <a:lvl7pPr marL="3200400" lvl="6"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7pPr>
            <a:lvl8pPr marL="3657600" lvl="7" indent="-266700" algn="ctr" rtl="0">
              <a:spcBef>
                <a:spcPts val="1600"/>
              </a:spcBef>
              <a:spcAft>
                <a:spcPts val="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8pPr>
            <a:lvl9pPr marL="4114800" lvl="8" indent="-266700" algn="ctr" rtl="0">
              <a:spcBef>
                <a:spcPts val="1600"/>
              </a:spcBef>
              <a:spcAft>
                <a:spcPts val="1600"/>
              </a:spcAft>
              <a:buClr>
                <a:srgbClr val="666666"/>
              </a:buClr>
              <a:buSzPts val="600"/>
              <a:buFont typeface="Helvetica Neue"/>
              <a:buChar char="■"/>
              <a:defRPr sz="600">
                <a:solidFill>
                  <a:srgbClr val="666666"/>
                </a:solidFill>
                <a:latin typeface="Helvetica Neue"/>
                <a:ea typeface="Helvetica Neue"/>
                <a:cs typeface="Helvetica Neue"/>
                <a:sym typeface="Helvetica Neue"/>
              </a:defRPr>
            </a:lvl9pPr>
          </a:lstStyle>
          <a:p>
            <a:endParaRPr/>
          </a:p>
        </p:txBody>
      </p:sp>
      <p:sp>
        <p:nvSpPr>
          <p:cNvPr id="102" name="Google Shape;102;p11"/>
          <p:cNvSpPr/>
          <p:nvPr/>
        </p:nvSpPr>
        <p:spPr>
          <a:xfrm>
            <a:off x="1049400" y="1762125"/>
            <a:ext cx="671400" cy="671400"/>
          </a:xfrm>
          <a:prstGeom prst="ellipse">
            <a:avLst/>
          </a:prstGeom>
          <a:solidFill>
            <a:srgbClr val="FF4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3173100" y="1762125"/>
            <a:ext cx="671400" cy="671400"/>
          </a:xfrm>
          <a:prstGeom prst="ellipse">
            <a:avLst/>
          </a:prstGeom>
          <a:solidFill>
            <a:srgbClr val="36CA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5296800" y="1762125"/>
            <a:ext cx="671400" cy="671400"/>
          </a:xfrm>
          <a:prstGeom prst="ellipse">
            <a:avLst/>
          </a:prstGeom>
          <a:solidFill>
            <a:srgbClr val="00D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7420500" y="1762125"/>
            <a:ext cx="671400" cy="671400"/>
          </a:xfrm>
          <a:prstGeom prst="ellipse">
            <a:avLst/>
          </a:prstGeom>
          <a:solidFill>
            <a:srgbClr val="FF8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txBox="1">
            <a:spLocks noGrp="1"/>
          </p:cNvSpPr>
          <p:nvPr>
            <p:ph type="title"/>
          </p:nvPr>
        </p:nvSpPr>
        <p:spPr>
          <a:xfrm>
            <a:off x="333250" y="298150"/>
            <a:ext cx="8484300" cy="8535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9F9E9F"/>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F9E9F"/>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F9E9F"/>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F9E9F"/>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F9E9F"/>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F9E9F"/>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F9E9F"/>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F9E9F"/>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F9E9F"/>
                </a:solidFill>
                <a:latin typeface="Helvetica Neue Light"/>
                <a:ea typeface="Helvetica Neue Light"/>
                <a:cs typeface="Helvetica Neue Light"/>
                <a:sym typeface="Helvetica Neue Light"/>
              </a:defRPr>
            </a:lvl9pPr>
          </a:lstStyle>
          <a:p>
            <a:endParaRPr/>
          </a:p>
        </p:txBody>
      </p:sp>
      <p:sp>
        <p:nvSpPr>
          <p:cNvPr id="107" name="Google Shape;107;p11"/>
          <p:cNvSpPr txBox="1"/>
          <p:nvPr/>
        </p:nvSpPr>
        <p:spPr>
          <a:xfrm>
            <a:off x="388031" y="4846623"/>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108" name="Google Shape;108;p11"/>
          <p:cNvPicPr preferRelativeResize="0"/>
          <p:nvPr/>
        </p:nvPicPr>
        <p:blipFill rotWithShape="1">
          <a:blip r:embed="rId2">
            <a:alphaModFix/>
          </a:blip>
          <a:srcRect t="47987"/>
          <a:stretch/>
        </p:blipFill>
        <p:spPr>
          <a:xfrm>
            <a:off x="-44774" y="4846632"/>
            <a:ext cx="548700" cy="285384"/>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All Text ">
  <p:cSld name="All Text ">
    <p:spTree>
      <p:nvGrpSpPr>
        <p:cNvPr id="1" name="Shape 822"/>
        <p:cNvGrpSpPr/>
        <p:nvPr/>
      </p:nvGrpSpPr>
      <p:grpSpPr>
        <a:xfrm>
          <a:off x="0" y="0"/>
          <a:ext cx="0" cy="0"/>
          <a:chOff x="0" y="0"/>
          <a:chExt cx="0" cy="0"/>
        </a:xfrm>
      </p:grpSpPr>
      <p:sp>
        <p:nvSpPr>
          <p:cNvPr id="823" name="Google Shape;823;p103"/>
          <p:cNvSpPr txBox="1">
            <a:spLocks noGrp="1"/>
          </p:cNvSpPr>
          <p:nvPr>
            <p:ph type="body" idx="1"/>
          </p:nvPr>
        </p:nvSpPr>
        <p:spPr>
          <a:xfrm>
            <a:off x="333256" y="843586"/>
            <a:ext cx="8275500" cy="2918025"/>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24" name="Google Shape;824;p103"/>
          <p:cNvSpPr txBox="1">
            <a:spLocks noGrp="1"/>
          </p:cNvSpPr>
          <p:nvPr>
            <p:ph type="title"/>
          </p:nvPr>
        </p:nvSpPr>
        <p:spPr>
          <a:xfrm>
            <a:off x="333250" y="298150"/>
            <a:ext cx="8484244"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25" name="Google Shape;825;p103"/>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26" name="Google Shape;826;p103" descr="Shape 593"/>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827" name="Google Shape;827;p103"/>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All Text _2">
  <p:cSld name="All Text _2">
    <p:spTree>
      <p:nvGrpSpPr>
        <p:cNvPr id="1" name="Shape 828"/>
        <p:cNvGrpSpPr/>
        <p:nvPr/>
      </p:nvGrpSpPr>
      <p:grpSpPr>
        <a:xfrm>
          <a:off x="0" y="0"/>
          <a:ext cx="0" cy="0"/>
          <a:chOff x="0" y="0"/>
          <a:chExt cx="0" cy="0"/>
        </a:xfrm>
      </p:grpSpPr>
      <p:pic>
        <p:nvPicPr>
          <p:cNvPr id="829" name="Google Shape;829;p104" descr="Shape 595"/>
          <p:cNvPicPr preferRelativeResize="0"/>
          <p:nvPr/>
        </p:nvPicPr>
        <p:blipFill rotWithShape="1">
          <a:blip r:embed="rId2">
            <a:alphaModFix amt="20000"/>
          </a:blip>
          <a:srcRect l="79" r="89"/>
          <a:stretch/>
        </p:blipFill>
        <p:spPr>
          <a:xfrm>
            <a:off x="0" y="-4275"/>
            <a:ext cx="9143992" cy="5152079"/>
          </a:xfrm>
          <a:prstGeom prst="rect">
            <a:avLst/>
          </a:prstGeom>
          <a:noFill/>
          <a:ln>
            <a:noFill/>
          </a:ln>
        </p:spPr>
      </p:pic>
      <p:sp>
        <p:nvSpPr>
          <p:cNvPr id="830" name="Google Shape;830;p104"/>
          <p:cNvSpPr txBox="1">
            <a:spLocks noGrp="1"/>
          </p:cNvSpPr>
          <p:nvPr>
            <p:ph type="body" idx="1"/>
          </p:nvPr>
        </p:nvSpPr>
        <p:spPr>
          <a:xfrm>
            <a:off x="333256" y="843586"/>
            <a:ext cx="8275500" cy="2918025"/>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31" name="Google Shape;831;p104"/>
          <p:cNvSpPr txBox="1">
            <a:spLocks noGrp="1"/>
          </p:cNvSpPr>
          <p:nvPr>
            <p:ph type="title"/>
          </p:nvPr>
        </p:nvSpPr>
        <p:spPr>
          <a:xfrm>
            <a:off x="333250" y="298150"/>
            <a:ext cx="8484244"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32" name="Google Shape;832;p104"/>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33" name="Google Shape;833;p104" descr="Shape 600"/>
          <p:cNvPicPr preferRelativeResize="0"/>
          <p:nvPr/>
        </p:nvPicPr>
        <p:blipFill rotWithShape="1">
          <a:blip r:embed="rId3">
            <a:alphaModFix/>
          </a:blip>
          <a:srcRect t="18310" b="18309"/>
          <a:stretch/>
        </p:blipFill>
        <p:spPr>
          <a:xfrm>
            <a:off x="34500" y="4867625"/>
            <a:ext cx="390319" cy="202838"/>
          </a:xfrm>
          <a:prstGeom prst="rect">
            <a:avLst/>
          </a:prstGeom>
          <a:noFill/>
          <a:ln>
            <a:noFill/>
          </a:ln>
        </p:spPr>
      </p:pic>
      <p:sp>
        <p:nvSpPr>
          <p:cNvPr id="834" name="Google Shape;834;p104"/>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All Text _1">
  <p:cSld name="All Text _1">
    <p:bg>
      <p:bgPr>
        <a:solidFill>
          <a:srgbClr val="595959"/>
        </a:solidFill>
        <a:effectLst/>
      </p:bgPr>
    </p:bg>
    <p:spTree>
      <p:nvGrpSpPr>
        <p:cNvPr id="1" name="Shape 835"/>
        <p:cNvGrpSpPr/>
        <p:nvPr/>
      </p:nvGrpSpPr>
      <p:grpSpPr>
        <a:xfrm>
          <a:off x="0" y="0"/>
          <a:ext cx="0" cy="0"/>
          <a:chOff x="0" y="0"/>
          <a:chExt cx="0" cy="0"/>
        </a:xfrm>
      </p:grpSpPr>
      <p:pic>
        <p:nvPicPr>
          <p:cNvPr id="836" name="Google Shape;836;p105" descr="Shape 602"/>
          <p:cNvPicPr preferRelativeResize="0"/>
          <p:nvPr/>
        </p:nvPicPr>
        <p:blipFill rotWithShape="1">
          <a:blip r:embed="rId2">
            <a:alphaModFix amt="27000"/>
          </a:blip>
          <a:srcRect l="79" r="89"/>
          <a:stretch/>
        </p:blipFill>
        <p:spPr>
          <a:xfrm>
            <a:off x="0" y="-4275"/>
            <a:ext cx="9143992" cy="5152079"/>
          </a:xfrm>
          <a:prstGeom prst="rect">
            <a:avLst/>
          </a:prstGeom>
          <a:noFill/>
          <a:ln>
            <a:noFill/>
          </a:ln>
        </p:spPr>
      </p:pic>
      <p:sp>
        <p:nvSpPr>
          <p:cNvPr id="837" name="Google Shape;837;p105"/>
          <p:cNvSpPr txBox="1">
            <a:spLocks noGrp="1"/>
          </p:cNvSpPr>
          <p:nvPr>
            <p:ph type="body" idx="1"/>
          </p:nvPr>
        </p:nvSpPr>
        <p:spPr>
          <a:xfrm>
            <a:off x="333256" y="843586"/>
            <a:ext cx="8275500" cy="2918025"/>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38" name="Google Shape;838;p105"/>
          <p:cNvSpPr txBox="1">
            <a:spLocks noGrp="1"/>
          </p:cNvSpPr>
          <p:nvPr>
            <p:ph type="title"/>
          </p:nvPr>
        </p:nvSpPr>
        <p:spPr>
          <a:xfrm>
            <a:off x="333250" y="298150"/>
            <a:ext cx="8484244"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39" name="Google Shape;839;p105"/>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40" name="Google Shape;840;p105" descr="Shape 607"/>
          <p:cNvPicPr preferRelativeResize="0"/>
          <p:nvPr/>
        </p:nvPicPr>
        <p:blipFill rotWithShape="1">
          <a:blip r:embed="rId3">
            <a:alphaModFix/>
          </a:blip>
          <a:srcRect t="18310" b="18309"/>
          <a:stretch/>
        </p:blipFill>
        <p:spPr>
          <a:xfrm>
            <a:off x="34500" y="4867625"/>
            <a:ext cx="390319" cy="202838"/>
          </a:xfrm>
          <a:prstGeom prst="rect">
            <a:avLst/>
          </a:prstGeom>
          <a:noFill/>
          <a:ln>
            <a:noFill/>
          </a:ln>
        </p:spPr>
      </p:pic>
      <p:sp>
        <p:nvSpPr>
          <p:cNvPr id="841" name="Google Shape;841;p105"/>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4 Quads">
  <p:cSld name="4 Quads">
    <p:spTree>
      <p:nvGrpSpPr>
        <p:cNvPr id="1" name="Shape 842"/>
        <p:cNvGrpSpPr/>
        <p:nvPr/>
      </p:nvGrpSpPr>
      <p:grpSpPr>
        <a:xfrm>
          <a:off x="0" y="0"/>
          <a:ext cx="0" cy="0"/>
          <a:chOff x="0" y="0"/>
          <a:chExt cx="0" cy="0"/>
        </a:xfrm>
      </p:grpSpPr>
      <p:sp>
        <p:nvSpPr>
          <p:cNvPr id="843" name="Google Shape;843;p106"/>
          <p:cNvSpPr txBox="1">
            <a:spLocks noGrp="1"/>
          </p:cNvSpPr>
          <p:nvPr>
            <p:ph type="title"/>
          </p:nvPr>
        </p:nvSpPr>
        <p:spPr>
          <a:xfrm>
            <a:off x="333250" y="298150"/>
            <a:ext cx="8484244" cy="6183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44" name="Google Shape;844;p106"/>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cxnSp>
        <p:nvCxnSpPr>
          <p:cNvPr id="845" name="Google Shape;845;p106"/>
          <p:cNvCxnSpPr/>
          <p:nvPr/>
        </p:nvCxnSpPr>
        <p:spPr>
          <a:xfrm>
            <a:off x="321975" y="2784175"/>
            <a:ext cx="8569800" cy="0"/>
          </a:xfrm>
          <a:prstGeom prst="straightConnector1">
            <a:avLst/>
          </a:prstGeom>
          <a:noFill/>
          <a:ln w="12700" cap="flat" cmpd="sng">
            <a:solidFill>
              <a:srgbClr val="595959"/>
            </a:solidFill>
            <a:prstDash val="solid"/>
            <a:round/>
            <a:headEnd type="none" w="sm" len="sm"/>
            <a:tailEnd type="none" w="sm" len="sm"/>
          </a:ln>
        </p:spPr>
      </p:cxnSp>
      <p:cxnSp>
        <p:nvCxnSpPr>
          <p:cNvPr id="846" name="Google Shape;846;p106"/>
          <p:cNvCxnSpPr/>
          <p:nvPr/>
        </p:nvCxnSpPr>
        <p:spPr>
          <a:xfrm flipH="1">
            <a:off x="4575399" y="885300"/>
            <a:ext cx="0" cy="3954657"/>
          </a:xfrm>
          <a:prstGeom prst="straightConnector1">
            <a:avLst/>
          </a:prstGeom>
          <a:noFill/>
          <a:ln w="12700" cap="flat" cmpd="sng">
            <a:solidFill>
              <a:srgbClr val="595959"/>
            </a:solidFill>
            <a:prstDash val="solid"/>
            <a:round/>
            <a:headEnd type="none" w="sm" len="sm"/>
            <a:tailEnd type="none" w="sm" len="sm"/>
          </a:ln>
        </p:spPr>
      </p:cxnSp>
      <p:pic>
        <p:nvPicPr>
          <p:cNvPr id="847" name="Google Shape;847;p106" descr="Shape 618"/>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848" name="Google Shape;848;p106"/>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Section Title 1">
  <p:cSld name="Section Title 1 2">
    <p:spTree>
      <p:nvGrpSpPr>
        <p:cNvPr id="1" name="Shape 849"/>
        <p:cNvGrpSpPr/>
        <p:nvPr/>
      </p:nvGrpSpPr>
      <p:grpSpPr>
        <a:xfrm>
          <a:off x="0" y="0"/>
          <a:ext cx="0" cy="0"/>
          <a:chOff x="0" y="0"/>
          <a:chExt cx="0" cy="0"/>
        </a:xfrm>
      </p:grpSpPr>
      <p:sp>
        <p:nvSpPr>
          <p:cNvPr id="850" name="Google Shape;850;p107"/>
          <p:cNvSpPr txBox="1">
            <a:spLocks noGrp="1"/>
          </p:cNvSpPr>
          <p:nvPr>
            <p:ph type="title"/>
          </p:nvPr>
        </p:nvSpPr>
        <p:spPr>
          <a:xfrm>
            <a:off x="392400" y="1141025"/>
            <a:ext cx="3691238"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51" name="Google Shape;851;p107"/>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52" name="Google Shape;852;p107" descr="Shape 623"/>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
        <p:nvSpPr>
          <p:cNvPr id="853" name="Google Shape;853;p107"/>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Quote Card">
  <p:cSld name="Quote Card 2">
    <p:spTree>
      <p:nvGrpSpPr>
        <p:cNvPr id="1" name="Shape 854"/>
        <p:cNvGrpSpPr/>
        <p:nvPr/>
      </p:nvGrpSpPr>
      <p:grpSpPr>
        <a:xfrm>
          <a:off x="0" y="0"/>
          <a:ext cx="0" cy="0"/>
          <a:chOff x="0" y="0"/>
          <a:chExt cx="0" cy="0"/>
        </a:xfrm>
      </p:grpSpPr>
      <p:sp>
        <p:nvSpPr>
          <p:cNvPr id="855" name="Google Shape;855;p108"/>
          <p:cNvSpPr txBox="1">
            <a:spLocks noGrp="1"/>
          </p:cNvSpPr>
          <p:nvPr>
            <p:ph type="title"/>
          </p:nvPr>
        </p:nvSpPr>
        <p:spPr>
          <a:xfrm>
            <a:off x="2640212" y="1141025"/>
            <a:ext cx="3691238" cy="853538"/>
          </a:xfrm>
          <a:prstGeom prst="rect">
            <a:avLst/>
          </a:prstGeom>
          <a:noFill/>
          <a:ln>
            <a:noFill/>
          </a:ln>
        </p:spPr>
        <p:txBody>
          <a:bodyPr spcFirstLastPara="1" wrap="square" lIns="34275" tIns="34275" rIns="34275" bIns="34275" anchor="t" anchorCtr="0"/>
          <a:lstStyle>
            <a:lvl1pPr marR="0" lvl="0" algn="ctr" rtl="0">
              <a:lnSpc>
                <a:spcPct val="100000"/>
              </a:lnSpc>
              <a:spcBef>
                <a:spcPts val="0"/>
              </a:spcBef>
              <a:spcAft>
                <a:spcPts val="0"/>
              </a:spcAft>
              <a:buClr>
                <a:srgbClr val="9F9E9F"/>
              </a:buClr>
              <a:buSzPts val="2400"/>
              <a:buFont typeface="Helvetica Neue"/>
              <a:buNone/>
              <a:defRPr sz="2400" b="0" i="1"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56" name="Google Shape;856;p108"/>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857" name="Google Shape;857;p108"/>
          <p:cNvSpPr txBox="1">
            <a:spLocks noGrp="1"/>
          </p:cNvSpPr>
          <p:nvPr>
            <p:ph type="body" idx="1"/>
          </p:nvPr>
        </p:nvSpPr>
        <p:spPr>
          <a:xfrm>
            <a:off x="2631600" y="2143050"/>
            <a:ext cx="3708619" cy="421875"/>
          </a:xfrm>
          <a:prstGeom prst="rect">
            <a:avLst/>
          </a:prstGeom>
          <a:noFill/>
          <a:ln>
            <a:noFill/>
          </a:ln>
        </p:spPr>
        <p:txBody>
          <a:bodyPr spcFirstLastPara="1" wrap="square" lIns="34275" tIns="34275" rIns="34275" bIns="34275" anchor="t" anchorCtr="0"/>
          <a:lstStyle>
            <a:lvl1pPr marL="457200" marR="0" lvl="0"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1pPr>
            <a:lvl2pPr marL="914400" marR="0" lvl="1"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2pPr>
            <a:lvl3pPr marL="1371600" marR="0" lvl="2"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3pPr>
            <a:lvl4pPr marL="1828800" marR="0" lvl="3"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4pPr>
            <a:lvl5pPr marL="2286000" marR="0" lvl="4"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pic>
        <p:nvPicPr>
          <p:cNvPr id="858" name="Google Shape;858;p108" descr="Shape 629"/>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
        <p:nvSpPr>
          <p:cNvPr id="859" name="Google Shape;859;p108"/>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Full Background Image">
  <p:cSld name="Full Background Image">
    <p:spTree>
      <p:nvGrpSpPr>
        <p:cNvPr id="1" name="Shape 860"/>
        <p:cNvGrpSpPr/>
        <p:nvPr/>
      </p:nvGrpSpPr>
      <p:grpSpPr>
        <a:xfrm>
          <a:off x="0" y="0"/>
          <a:ext cx="0" cy="0"/>
          <a:chOff x="0" y="0"/>
          <a:chExt cx="0" cy="0"/>
        </a:xfrm>
      </p:grpSpPr>
      <p:sp>
        <p:nvSpPr>
          <p:cNvPr id="861" name="Google Shape;861;p109"/>
          <p:cNvSpPr/>
          <p:nvPr/>
        </p:nvSpPr>
        <p:spPr>
          <a:xfrm>
            <a:off x="0" y="0"/>
            <a:ext cx="9144057"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862" name="Google Shape;862;p109"/>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63" name="Google Shape;863;p109"/>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64" name="Google Shape;864;p109"/>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865" name="Google Shape;865;p109"/>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66" name="Google Shape;866;p109" descr="Shape 637"/>
          <p:cNvPicPr preferRelativeResize="0"/>
          <p:nvPr/>
        </p:nvPicPr>
        <p:blipFill rotWithShape="1">
          <a:blip r:embed="rId2">
            <a:alphaModFix amt="27000"/>
          </a:blip>
          <a:srcRect l="79" r="89"/>
          <a:stretch/>
        </p:blipFill>
        <p:spPr>
          <a:xfrm>
            <a:off x="0" y="-4275"/>
            <a:ext cx="9143992" cy="5152079"/>
          </a:xfrm>
          <a:prstGeom prst="rect">
            <a:avLst/>
          </a:prstGeom>
          <a:noFill/>
          <a:ln>
            <a:noFill/>
          </a:ln>
        </p:spPr>
      </p:pic>
      <p:pic>
        <p:nvPicPr>
          <p:cNvPr id="867" name="Google Shape;867;p109" descr="Shape 638"/>
          <p:cNvPicPr preferRelativeResize="0"/>
          <p:nvPr/>
        </p:nvPicPr>
        <p:blipFill rotWithShape="1">
          <a:blip r:embed="rId3">
            <a:alphaModFix/>
          </a:blip>
          <a:srcRect t="9929" b="9929"/>
          <a:stretch/>
        </p:blipFill>
        <p:spPr>
          <a:xfrm>
            <a:off x="315600" y="505112"/>
            <a:ext cx="1518075" cy="998157"/>
          </a:xfrm>
          <a:prstGeom prst="rect">
            <a:avLst/>
          </a:prstGeom>
          <a:noFill/>
          <a:ln>
            <a:noFill/>
          </a:ln>
        </p:spPr>
      </p:pic>
      <p:sp>
        <p:nvSpPr>
          <p:cNvPr id="868" name="Google Shape;868;p109"/>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Full Background Image_2">
  <p:cSld name="Full Background Image_2">
    <p:spTree>
      <p:nvGrpSpPr>
        <p:cNvPr id="1" name="Shape 869"/>
        <p:cNvGrpSpPr/>
        <p:nvPr/>
      </p:nvGrpSpPr>
      <p:grpSpPr>
        <a:xfrm>
          <a:off x="0" y="0"/>
          <a:ext cx="0" cy="0"/>
          <a:chOff x="0" y="0"/>
          <a:chExt cx="0" cy="0"/>
        </a:xfrm>
      </p:grpSpPr>
      <p:pic>
        <p:nvPicPr>
          <p:cNvPr id="870" name="Google Shape;870;p110" descr="Shape 640"/>
          <p:cNvPicPr preferRelativeResize="0"/>
          <p:nvPr/>
        </p:nvPicPr>
        <p:blipFill rotWithShape="1">
          <a:blip r:embed="rId2">
            <a:alphaModFix amt="12050"/>
          </a:blip>
          <a:srcRect t="8172" b="8170"/>
          <a:stretch/>
        </p:blipFill>
        <p:spPr>
          <a:xfrm>
            <a:off x="0" y="-4242"/>
            <a:ext cx="9143993" cy="5152079"/>
          </a:xfrm>
          <a:prstGeom prst="rect">
            <a:avLst/>
          </a:prstGeom>
          <a:noFill/>
          <a:ln>
            <a:noFill/>
          </a:ln>
        </p:spPr>
      </p:pic>
      <p:sp>
        <p:nvSpPr>
          <p:cNvPr id="871" name="Google Shape;871;p110"/>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72" name="Google Shape;872;p110"/>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73" name="Google Shape;873;p110"/>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874" name="Google Shape;874;p110"/>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75" name="Google Shape;875;p110" descr="Shape 647"/>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876" name="Google Shape;876;p110"/>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Full Background Image_2_1">
  <p:cSld name="Full Background Image_2_1">
    <p:spTree>
      <p:nvGrpSpPr>
        <p:cNvPr id="1" name="Shape 877"/>
        <p:cNvGrpSpPr/>
        <p:nvPr/>
      </p:nvGrpSpPr>
      <p:grpSpPr>
        <a:xfrm>
          <a:off x="0" y="0"/>
          <a:ext cx="0" cy="0"/>
          <a:chOff x="0" y="0"/>
          <a:chExt cx="0" cy="0"/>
        </a:xfrm>
      </p:grpSpPr>
      <p:pic>
        <p:nvPicPr>
          <p:cNvPr id="878" name="Google Shape;878;p111" descr="Shape 649"/>
          <p:cNvPicPr preferRelativeResize="0"/>
          <p:nvPr/>
        </p:nvPicPr>
        <p:blipFill rotWithShape="1">
          <a:blip r:embed="rId2">
            <a:alphaModFix amt="10000"/>
          </a:blip>
          <a:srcRect/>
          <a:stretch/>
        </p:blipFill>
        <p:spPr>
          <a:xfrm>
            <a:off x="0" y="-4270"/>
            <a:ext cx="9143999" cy="5152071"/>
          </a:xfrm>
          <a:prstGeom prst="rect">
            <a:avLst/>
          </a:prstGeom>
          <a:noFill/>
          <a:ln>
            <a:noFill/>
          </a:ln>
        </p:spPr>
      </p:pic>
      <p:sp>
        <p:nvSpPr>
          <p:cNvPr id="879" name="Google Shape;879;p111"/>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80" name="Google Shape;880;p111"/>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81" name="Google Shape;881;p111"/>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882" name="Google Shape;882;p111"/>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83" name="Google Shape;883;p111" descr="Shape 655"/>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884" name="Google Shape;884;p111"/>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Full Background Image_2_1_1">
  <p:cSld name="Full Background Image_2_1_1">
    <p:spTree>
      <p:nvGrpSpPr>
        <p:cNvPr id="1" name="Shape 885"/>
        <p:cNvGrpSpPr/>
        <p:nvPr/>
      </p:nvGrpSpPr>
      <p:grpSpPr>
        <a:xfrm>
          <a:off x="0" y="0"/>
          <a:ext cx="0" cy="0"/>
          <a:chOff x="0" y="0"/>
          <a:chExt cx="0" cy="0"/>
        </a:xfrm>
      </p:grpSpPr>
      <p:pic>
        <p:nvPicPr>
          <p:cNvPr id="886" name="Google Shape;886;p112" descr="Shape 657"/>
          <p:cNvPicPr preferRelativeResize="0"/>
          <p:nvPr/>
        </p:nvPicPr>
        <p:blipFill rotWithShape="1">
          <a:blip r:embed="rId2">
            <a:alphaModFix amt="21000"/>
          </a:blip>
          <a:srcRect l="79" r="89"/>
          <a:stretch/>
        </p:blipFill>
        <p:spPr>
          <a:xfrm>
            <a:off x="0" y="-4275"/>
            <a:ext cx="9143992" cy="5152079"/>
          </a:xfrm>
          <a:prstGeom prst="rect">
            <a:avLst/>
          </a:prstGeom>
          <a:noFill/>
          <a:ln>
            <a:noFill/>
          </a:ln>
        </p:spPr>
      </p:pic>
      <p:sp>
        <p:nvSpPr>
          <p:cNvPr id="887" name="Google Shape;887;p112"/>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88" name="Google Shape;888;p112"/>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89" name="Google Shape;889;p112"/>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890" name="Google Shape;890;p112"/>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91" name="Google Shape;891;p112" descr="Shape 663"/>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892" name="Google Shape;892;p112"/>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l Text ">
  <p:cSld name="TITLE_1_1">
    <p:spTree>
      <p:nvGrpSpPr>
        <p:cNvPr id="1" name="Shape 109"/>
        <p:cNvGrpSpPr/>
        <p:nvPr/>
      </p:nvGrpSpPr>
      <p:grpSpPr>
        <a:xfrm>
          <a:off x="0" y="0"/>
          <a:ext cx="0" cy="0"/>
          <a:chOff x="0" y="0"/>
          <a:chExt cx="0" cy="0"/>
        </a:xfrm>
      </p:grpSpPr>
      <p:sp>
        <p:nvSpPr>
          <p:cNvPr id="110" name="Google Shape;110;p12"/>
          <p:cNvSpPr txBox="1">
            <a:spLocks noGrp="1"/>
          </p:cNvSpPr>
          <p:nvPr>
            <p:ph type="body" idx="1"/>
          </p:nvPr>
        </p:nvSpPr>
        <p:spPr>
          <a:xfrm>
            <a:off x="333256" y="843587"/>
            <a:ext cx="8275500" cy="29181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1pPr>
            <a:lvl2pPr marL="914400" lvl="1"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2pPr>
            <a:lvl3pPr marL="1371600" lvl="2"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3pPr>
            <a:lvl4pPr marL="1828800" lvl="3"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4pPr>
            <a:lvl5pPr marL="2286000" lvl="4"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5pPr>
            <a:lvl6pPr marL="2743200" lvl="5"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6pPr>
            <a:lvl7pPr marL="3200400" lvl="6"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7pPr>
            <a:lvl8pPr marL="3657600" lvl="7"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8pPr>
            <a:lvl9pPr marL="4114800" lvl="8" indent="-304800" rtl="0">
              <a:spcBef>
                <a:spcPts val="1600"/>
              </a:spcBef>
              <a:spcAft>
                <a:spcPts val="160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9pPr>
          </a:lstStyle>
          <a:p>
            <a:endParaRPr/>
          </a:p>
        </p:txBody>
      </p:sp>
      <p:sp>
        <p:nvSpPr>
          <p:cNvPr id="111" name="Google Shape;111;p12"/>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112" name="Google Shape;112;p12"/>
          <p:cNvSpPr txBox="1">
            <a:spLocks noGrp="1"/>
          </p:cNvSpPr>
          <p:nvPr>
            <p:ph type="title"/>
          </p:nvPr>
        </p:nvSpPr>
        <p:spPr>
          <a:xfrm>
            <a:off x="333250" y="298150"/>
            <a:ext cx="8484300" cy="8535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9F9E9F"/>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F9E9F"/>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F9E9F"/>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F9E9F"/>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F9E9F"/>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F9E9F"/>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F9E9F"/>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F9E9F"/>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F9E9F"/>
                </a:solidFill>
                <a:latin typeface="Helvetica Neue Light"/>
                <a:ea typeface="Helvetica Neue Light"/>
                <a:cs typeface="Helvetica Neue Light"/>
                <a:sym typeface="Helvetica Neue Light"/>
              </a:defRPr>
            </a:lvl9pPr>
          </a:lstStyle>
          <a:p>
            <a:endParaRPr/>
          </a:p>
        </p:txBody>
      </p:sp>
      <p:sp>
        <p:nvSpPr>
          <p:cNvPr id="113" name="Google Shape;113;p12"/>
          <p:cNvSpPr txBox="1"/>
          <p:nvPr/>
        </p:nvSpPr>
        <p:spPr>
          <a:xfrm>
            <a:off x="388031" y="4846623"/>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114" name="Google Shape;114;p12"/>
          <p:cNvPicPr preferRelativeResize="0"/>
          <p:nvPr/>
        </p:nvPicPr>
        <p:blipFill>
          <a:blip r:embed="rId2">
            <a:alphaModFix/>
          </a:blip>
          <a:stretch>
            <a:fillRect/>
          </a:stretch>
        </p:blipFill>
        <p:spPr>
          <a:xfrm>
            <a:off x="116023" y="4846625"/>
            <a:ext cx="371276" cy="2448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Full Background Image_1">
  <p:cSld name="Full Background Image_1">
    <p:spTree>
      <p:nvGrpSpPr>
        <p:cNvPr id="1" name="Shape 893"/>
        <p:cNvGrpSpPr/>
        <p:nvPr/>
      </p:nvGrpSpPr>
      <p:grpSpPr>
        <a:xfrm>
          <a:off x="0" y="0"/>
          <a:ext cx="0" cy="0"/>
          <a:chOff x="0" y="0"/>
          <a:chExt cx="0" cy="0"/>
        </a:xfrm>
      </p:grpSpPr>
      <p:sp>
        <p:nvSpPr>
          <p:cNvPr id="894" name="Google Shape;894;p113"/>
          <p:cNvSpPr/>
          <p:nvPr/>
        </p:nvSpPr>
        <p:spPr>
          <a:xfrm>
            <a:off x="0" y="0"/>
            <a:ext cx="9144057"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895" name="Google Shape;895;p113"/>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96" name="Google Shape;896;p113"/>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97" name="Google Shape;897;p113"/>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898" name="Google Shape;898;p113"/>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99" name="Google Shape;899;p113" descr="Shape 671"/>
          <p:cNvPicPr preferRelativeResize="0"/>
          <p:nvPr/>
        </p:nvPicPr>
        <p:blipFill rotWithShape="1">
          <a:blip r:embed="rId2">
            <a:alphaModFix amt="22000"/>
          </a:blip>
          <a:srcRect/>
          <a:stretch/>
        </p:blipFill>
        <p:spPr>
          <a:xfrm>
            <a:off x="0" y="-4270"/>
            <a:ext cx="9143999" cy="5152071"/>
          </a:xfrm>
          <a:prstGeom prst="rect">
            <a:avLst/>
          </a:prstGeom>
          <a:noFill/>
          <a:ln>
            <a:noFill/>
          </a:ln>
        </p:spPr>
      </p:pic>
      <p:pic>
        <p:nvPicPr>
          <p:cNvPr id="900" name="Google Shape;900;p113" descr="Shape 672"/>
          <p:cNvPicPr preferRelativeResize="0"/>
          <p:nvPr/>
        </p:nvPicPr>
        <p:blipFill rotWithShape="1">
          <a:blip r:embed="rId3">
            <a:alphaModFix/>
          </a:blip>
          <a:srcRect t="9929" b="9929"/>
          <a:stretch/>
        </p:blipFill>
        <p:spPr>
          <a:xfrm>
            <a:off x="315600" y="505112"/>
            <a:ext cx="1518075" cy="998157"/>
          </a:xfrm>
          <a:prstGeom prst="rect">
            <a:avLst/>
          </a:prstGeom>
          <a:noFill/>
          <a:ln>
            <a:noFill/>
          </a:ln>
        </p:spPr>
      </p:pic>
      <p:sp>
        <p:nvSpPr>
          <p:cNvPr id="901" name="Google Shape;901;p113"/>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Full Background Image_1_1">
  <p:cSld name="Full Background Image_1_1">
    <p:spTree>
      <p:nvGrpSpPr>
        <p:cNvPr id="1" name="Shape 902"/>
        <p:cNvGrpSpPr/>
        <p:nvPr/>
      </p:nvGrpSpPr>
      <p:grpSpPr>
        <a:xfrm>
          <a:off x="0" y="0"/>
          <a:ext cx="0" cy="0"/>
          <a:chOff x="0" y="0"/>
          <a:chExt cx="0" cy="0"/>
        </a:xfrm>
      </p:grpSpPr>
      <p:sp>
        <p:nvSpPr>
          <p:cNvPr id="903" name="Google Shape;903;p114"/>
          <p:cNvSpPr/>
          <p:nvPr/>
        </p:nvSpPr>
        <p:spPr>
          <a:xfrm>
            <a:off x="0" y="0"/>
            <a:ext cx="9144057"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04" name="Google Shape;904;p114"/>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05" name="Google Shape;905;p114"/>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06" name="Google Shape;906;p114"/>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907" name="Google Shape;907;p114"/>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908" name="Google Shape;908;p114" descr="Shape 680"/>
          <p:cNvPicPr preferRelativeResize="0"/>
          <p:nvPr/>
        </p:nvPicPr>
        <p:blipFill rotWithShape="1">
          <a:blip r:embed="rId2">
            <a:alphaModFix/>
          </a:blip>
          <a:srcRect t="9929" b="9929"/>
          <a:stretch/>
        </p:blipFill>
        <p:spPr>
          <a:xfrm>
            <a:off x="315600" y="505112"/>
            <a:ext cx="1518075" cy="998157"/>
          </a:xfrm>
          <a:prstGeom prst="rect">
            <a:avLst/>
          </a:prstGeom>
          <a:noFill/>
          <a:ln>
            <a:noFill/>
          </a:ln>
        </p:spPr>
      </p:pic>
      <p:pic>
        <p:nvPicPr>
          <p:cNvPr id="909" name="Google Shape;909;p114" descr="Shape 681"/>
          <p:cNvPicPr preferRelativeResize="0"/>
          <p:nvPr/>
        </p:nvPicPr>
        <p:blipFill rotWithShape="1">
          <a:blip r:embed="rId3">
            <a:alphaModFix amt="12000"/>
          </a:blip>
          <a:srcRect t="8172" b="8170"/>
          <a:stretch/>
        </p:blipFill>
        <p:spPr>
          <a:xfrm>
            <a:off x="0" y="-4275"/>
            <a:ext cx="9143993" cy="5152079"/>
          </a:xfrm>
          <a:prstGeom prst="rect">
            <a:avLst/>
          </a:prstGeom>
          <a:noFill/>
          <a:ln>
            <a:noFill/>
          </a:ln>
        </p:spPr>
      </p:pic>
      <p:sp>
        <p:nvSpPr>
          <p:cNvPr id="910" name="Google Shape;910;p114"/>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11"/>
        <p:cNvGrpSpPr/>
        <p:nvPr/>
      </p:nvGrpSpPr>
      <p:grpSpPr>
        <a:xfrm>
          <a:off x="0" y="0"/>
          <a:ext cx="0" cy="0"/>
          <a:chOff x="0" y="0"/>
          <a:chExt cx="0" cy="0"/>
        </a:xfrm>
      </p:grpSpPr>
      <p:sp>
        <p:nvSpPr>
          <p:cNvPr id="912" name="Google Shape;912;p115"/>
          <p:cNvSpPr txBox="1"/>
          <p:nvPr/>
        </p:nvSpPr>
        <p:spPr>
          <a:xfrm>
            <a:off x="260975"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913" name="Google Shape;913;p115"/>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_2">
  <p:cSld name="TITLE_2">
    <p:spTree>
      <p:nvGrpSpPr>
        <p:cNvPr id="1" name="Shape 914"/>
        <p:cNvGrpSpPr/>
        <p:nvPr/>
      </p:nvGrpSpPr>
      <p:grpSpPr>
        <a:xfrm>
          <a:off x="0" y="0"/>
          <a:ext cx="0" cy="0"/>
          <a:chOff x="0" y="0"/>
          <a:chExt cx="0" cy="0"/>
        </a:xfrm>
      </p:grpSpPr>
      <p:sp>
        <p:nvSpPr>
          <p:cNvPr id="915" name="Google Shape;915;p116"/>
          <p:cNvSpPr txBox="1">
            <a:spLocks noGrp="1"/>
          </p:cNvSpPr>
          <p:nvPr>
            <p:ph type="title"/>
          </p:nvPr>
        </p:nvSpPr>
        <p:spPr>
          <a:xfrm>
            <a:off x="311708" y="744575"/>
            <a:ext cx="8520525" cy="2052675"/>
          </a:xfrm>
          <a:prstGeom prst="rect">
            <a:avLst/>
          </a:prstGeom>
          <a:noFill/>
          <a:ln>
            <a:noFill/>
          </a:ln>
        </p:spPr>
        <p:txBody>
          <a:bodyPr spcFirstLastPara="1" wrap="square" lIns="34275" tIns="34275" rIns="34275" bIns="34275" anchor="b" anchorCtr="0"/>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16" name="Google Shape;916;p116"/>
          <p:cNvSpPr txBox="1">
            <a:spLocks noGrp="1"/>
          </p:cNvSpPr>
          <p:nvPr>
            <p:ph type="body" idx="1"/>
          </p:nvPr>
        </p:nvSpPr>
        <p:spPr>
          <a:xfrm>
            <a:off x="311700" y="2834124"/>
            <a:ext cx="8520525" cy="792619"/>
          </a:xfrm>
          <a:prstGeom prst="rect">
            <a:avLst/>
          </a:prstGeom>
          <a:noFill/>
          <a:ln>
            <a:noFill/>
          </a:ln>
        </p:spPr>
        <p:txBody>
          <a:bodyPr spcFirstLastPara="1" wrap="square" lIns="34275" tIns="34275" rIns="34275" bIns="34275" anchor="t" anchorCtr="0"/>
          <a:lstStyle>
            <a:lvl1pPr marL="457200" marR="0" lvl="0"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3pPr>
            <a:lvl4pPr marL="1828800" marR="0" lvl="3"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4pPr>
            <a:lvl5pPr marL="2286000" marR="0" lvl="4"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17" name="Google Shape;917;p116"/>
          <p:cNvSpPr txBox="1">
            <a:spLocks noGrp="1"/>
          </p:cNvSpPr>
          <p:nvPr>
            <p:ph type="sldNum" idx="12"/>
          </p:nvPr>
        </p:nvSpPr>
        <p:spPr>
          <a:xfrm>
            <a:off x="8727682" y="4715348"/>
            <a:ext cx="293550" cy="289263"/>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matchingName="BLANK_1">
  <p:cSld name="BLANK_1">
    <p:spTree>
      <p:nvGrpSpPr>
        <p:cNvPr id="1" name="Shape 918"/>
        <p:cNvGrpSpPr/>
        <p:nvPr/>
      </p:nvGrpSpPr>
      <p:grpSpPr>
        <a:xfrm>
          <a:off x="0" y="0"/>
          <a:ext cx="0" cy="0"/>
          <a:chOff x="0" y="0"/>
          <a:chExt cx="0" cy="0"/>
        </a:xfrm>
      </p:grpSpPr>
      <p:pic>
        <p:nvPicPr>
          <p:cNvPr id="919" name="Google Shape;919;p117" descr="Shape 690"/>
          <p:cNvPicPr preferRelativeResize="0"/>
          <p:nvPr/>
        </p:nvPicPr>
        <p:blipFill rotWithShape="1">
          <a:blip r:embed="rId2">
            <a:alphaModFix/>
          </a:blip>
          <a:srcRect b="15625"/>
          <a:stretch/>
        </p:blipFill>
        <p:spPr>
          <a:xfrm>
            <a:off x="0" y="0"/>
            <a:ext cx="9143997" cy="5143500"/>
          </a:xfrm>
          <a:prstGeom prst="rect">
            <a:avLst/>
          </a:prstGeom>
          <a:noFill/>
          <a:ln>
            <a:noFill/>
          </a:ln>
        </p:spPr>
      </p:pic>
      <p:sp>
        <p:nvSpPr>
          <p:cNvPr id="920" name="Google Shape;920;p117"/>
          <p:cNvSpPr txBox="1"/>
          <p:nvPr/>
        </p:nvSpPr>
        <p:spPr>
          <a:xfrm>
            <a:off x="260975"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921" name="Google Shape;921;p117"/>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BLANK_2">
  <p:cSld name="BLANK_2">
    <p:spTree>
      <p:nvGrpSpPr>
        <p:cNvPr id="1" name="Shape 922"/>
        <p:cNvGrpSpPr/>
        <p:nvPr/>
      </p:nvGrpSpPr>
      <p:grpSpPr>
        <a:xfrm>
          <a:off x="0" y="0"/>
          <a:ext cx="0" cy="0"/>
          <a:chOff x="0" y="0"/>
          <a:chExt cx="0" cy="0"/>
        </a:xfrm>
      </p:grpSpPr>
      <p:sp>
        <p:nvSpPr>
          <p:cNvPr id="923" name="Google Shape;923;p118"/>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Section Title 1 1">
  <p:cSld name="Section Title 1 1 2">
    <p:spTree>
      <p:nvGrpSpPr>
        <p:cNvPr id="1" name="Shape 924"/>
        <p:cNvGrpSpPr/>
        <p:nvPr/>
      </p:nvGrpSpPr>
      <p:grpSpPr>
        <a:xfrm>
          <a:off x="0" y="0"/>
          <a:ext cx="0" cy="0"/>
          <a:chOff x="0" y="0"/>
          <a:chExt cx="0" cy="0"/>
        </a:xfrm>
      </p:grpSpPr>
      <p:pic>
        <p:nvPicPr>
          <p:cNvPr id="925" name="Google Shape;925;p119" descr="Shape 700"/>
          <p:cNvPicPr preferRelativeResize="0"/>
          <p:nvPr/>
        </p:nvPicPr>
        <p:blipFill rotWithShape="1">
          <a:blip r:embed="rId2">
            <a:alphaModFix amt="77000"/>
          </a:blip>
          <a:srcRect/>
          <a:stretch/>
        </p:blipFill>
        <p:spPr>
          <a:xfrm>
            <a:off x="0" y="-6287"/>
            <a:ext cx="9144057" cy="5143500"/>
          </a:xfrm>
          <a:prstGeom prst="rect">
            <a:avLst/>
          </a:prstGeom>
          <a:noFill/>
          <a:ln>
            <a:noFill/>
          </a:ln>
        </p:spPr>
      </p:pic>
      <p:sp>
        <p:nvSpPr>
          <p:cNvPr id="926" name="Google Shape;926;p119"/>
          <p:cNvSpPr txBox="1">
            <a:spLocks noGrp="1"/>
          </p:cNvSpPr>
          <p:nvPr>
            <p:ph type="title"/>
          </p:nvPr>
        </p:nvSpPr>
        <p:spPr>
          <a:xfrm>
            <a:off x="4105275" y="3203484"/>
            <a:ext cx="4655138" cy="853538"/>
          </a:xfrm>
          <a:prstGeom prst="rect">
            <a:avLst/>
          </a:prstGeom>
          <a:noFill/>
          <a:ln>
            <a:noFill/>
          </a:ln>
        </p:spPr>
        <p:txBody>
          <a:bodyPr spcFirstLastPara="1" wrap="square" lIns="34275" tIns="34275" rIns="34275" bIns="34275" anchor="ctr" anchorCtr="0"/>
          <a:lstStyle>
            <a:lvl1pPr marR="0" lvl="0" algn="r" rtl="0">
              <a:lnSpc>
                <a:spcPct val="100000"/>
              </a:lnSpc>
              <a:spcBef>
                <a:spcPts val="0"/>
              </a:spcBef>
              <a:spcAft>
                <a:spcPts val="0"/>
              </a:spcAft>
              <a:buClr>
                <a:srgbClr val="666666"/>
              </a:buClr>
              <a:buSzPts val="2400"/>
              <a:buFont typeface="Helvetica Neue"/>
              <a:buNone/>
              <a:defRPr sz="2400" b="0" i="0" u="none" strike="noStrike" cap="none">
                <a:solidFill>
                  <a:srgbClr val="666666"/>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27" name="Google Shape;927;p119"/>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928" name="Google Shape;928;p119" descr="Shape 703"/>
          <p:cNvPicPr preferRelativeResize="0"/>
          <p:nvPr/>
        </p:nvPicPr>
        <p:blipFill rotWithShape="1">
          <a:blip r:embed="rId3">
            <a:alphaModFix/>
          </a:blip>
          <a:srcRect t="14964" b="14972"/>
          <a:stretch/>
        </p:blipFill>
        <p:spPr>
          <a:xfrm>
            <a:off x="443125" y="2123413"/>
            <a:ext cx="2563819" cy="884082"/>
          </a:xfrm>
          <a:prstGeom prst="rect">
            <a:avLst/>
          </a:prstGeom>
          <a:noFill/>
          <a:ln>
            <a:noFill/>
          </a:ln>
        </p:spPr>
      </p:pic>
      <p:sp>
        <p:nvSpPr>
          <p:cNvPr id="929" name="Google Shape;929;p119"/>
          <p:cNvSpPr txBox="1">
            <a:spLocks noGrp="1"/>
          </p:cNvSpPr>
          <p:nvPr>
            <p:ph type="sldNum" idx="12"/>
          </p:nvPr>
        </p:nvSpPr>
        <p:spPr>
          <a:xfrm>
            <a:off x="4419600" y="4629150"/>
            <a:ext cx="2133600" cy="276225"/>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matchingName="TITLE">
  <p:cSld name="TITLE 3">
    <p:spTree>
      <p:nvGrpSpPr>
        <p:cNvPr id="1" name="Shape 930"/>
        <p:cNvGrpSpPr/>
        <p:nvPr/>
      </p:nvGrpSpPr>
      <p:grpSpPr>
        <a:xfrm>
          <a:off x="0" y="0"/>
          <a:ext cx="0" cy="0"/>
          <a:chOff x="0" y="0"/>
          <a:chExt cx="0" cy="0"/>
        </a:xfrm>
      </p:grpSpPr>
      <p:sp>
        <p:nvSpPr>
          <p:cNvPr id="931" name="Google Shape;931;p120"/>
          <p:cNvSpPr/>
          <p:nvPr/>
        </p:nvSpPr>
        <p:spPr>
          <a:xfrm>
            <a:off x="4804475" y="920225"/>
            <a:ext cx="3957863" cy="3409426"/>
          </a:xfrm>
          <a:prstGeom prst="rect">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32" name="Google Shape;932;p120"/>
          <p:cNvSpPr txBox="1">
            <a:spLocks noGrp="1"/>
          </p:cNvSpPr>
          <p:nvPr>
            <p:ph type="body" idx="1"/>
          </p:nvPr>
        </p:nvSpPr>
        <p:spPr>
          <a:xfrm>
            <a:off x="333250" y="1336775"/>
            <a:ext cx="2637056"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33" name="Google Shape;933;p120"/>
          <p:cNvSpPr txBox="1">
            <a:spLocks noGrp="1"/>
          </p:cNvSpPr>
          <p:nvPr>
            <p:ph type="title"/>
          </p:nvPr>
        </p:nvSpPr>
        <p:spPr>
          <a:xfrm>
            <a:off x="333250" y="298150"/>
            <a:ext cx="3957863"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34" name="Google Shape;934;p120"/>
          <p:cNvSpPr txBox="1"/>
          <p:nvPr/>
        </p:nvSpPr>
        <p:spPr>
          <a:xfrm>
            <a:off x="4115425" y="2438493"/>
            <a:ext cx="5312419"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B7B7B7"/>
              </a:buClr>
              <a:buSzPts val="600"/>
              <a:buFont typeface="Helvetica Neue"/>
              <a:buNone/>
            </a:pPr>
            <a:r>
              <a:rPr lang="en" sz="600" b="0" i="0" u="none" strike="noStrike" cap="none">
                <a:solidFill>
                  <a:srgbClr val="B7B7B7"/>
                </a:solidFill>
                <a:latin typeface="Helvetica Neue"/>
                <a:ea typeface="Helvetica Neue"/>
                <a:cs typeface="Helvetica Neue"/>
                <a:sym typeface="Helvetica Neue"/>
              </a:rPr>
              <a:t>CROP  IMAGE HERE</a:t>
            </a:r>
            <a:endParaRPr sz="500"/>
          </a:p>
        </p:txBody>
      </p:sp>
      <p:sp>
        <p:nvSpPr>
          <p:cNvPr id="935" name="Google Shape;935;p120"/>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936" name="Google Shape;936;p120" descr="Shape 710"/>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937" name="Google Shape;937;p120"/>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TITLE_1">
  <p:cSld name="TITLE_1 2">
    <p:spTree>
      <p:nvGrpSpPr>
        <p:cNvPr id="1" name="Shape 938"/>
        <p:cNvGrpSpPr/>
        <p:nvPr/>
      </p:nvGrpSpPr>
      <p:grpSpPr>
        <a:xfrm>
          <a:off x="0" y="0"/>
          <a:ext cx="0" cy="0"/>
          <a:chOff x="0" y="0"/>
          <a:chExt cx="0" cy="0"/>
        </a:xfrm>
      </p:grpSpPr>
      <p:sp>
        <p:nvSpPr>
          <p:cNvPr id="939" name="Google Shape;939;p121"/>
          <p:cNvSpPr txBox="1">
            <a:spLocks noGrp="1"/>
          </p:cNvSpPr>
          <p:nvPr>
            <p:ph type="body" idx="1"/>
          </p:nvPr>
        </p:nvSpPr>
        <p:spPr>
          <a:xfrm>
            <a:off x="333250" y="1336775"/>
            <a:ext cx="2637056" cy="1950244"/>
          </a:xfrm>
          <a:prstGeom prst="rect">
            <a:avLst/>
          </a:prstGeom>
          <a:noFill/>
          <a:ln>
            <a:noFill/>
          </a:ln>
        </p:spPr>
        <p:txBody>
          <a:bodyPr spcFirstLastPara="1" wrap="square" lIns="34275" tIns="34275" rIns="34275" bIns="34275" anchor="t" anchorCtr="0"/>
          <a:lstStyle>
            <a:lvl1pPr marL="457200" marR="0" lvl="0"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1pPr>
            <a:lvl2pPr marL="914400" marR="0" lvl="1"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2pPr>
            <a:lvl3pPr marL="1371600" marR="0" lvl="2"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3pPr>
            <a:lvl4pPr marL="1828800" marR="0" lvl="3"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4pPr>
            <a:lvl5pPr marL="2286000" marR="0" lvl="4"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40" name="Google Shape;940;p121"/>
          <p:cNvSpPr txBox="1">
            <a:spLocks noGrp="1"/>
          </p:cNvSpPr>
          <p:nvPr>
            <p:ph type="title"/>
          </p:nvPr>
        </p:nvSpPr>
        <p:spPr>
          <a:xfrm>
            <a:off x="333250" y="298150"/>
            <a:ext cx="3957863"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41" name="Google Shape;941;p121"/>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942" name="Google Shape;942;p121" descr="Shape 716"/>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943" name="Google Shape;943;p121"/>
          <p:cNvSpPr txBox="1">
            <a:spLocks noGrp="1"/>
          </p:cNvSpPr>
          <p:nvPr>
            <p:ph type="body" idx="2"/>
          </p:nvPr>
        </p:nvSpPr>
        <p:spPr>
          <a:xfrm>
            <a:off x="5060401" y="1336775"/>
            <a:ext cx="2637056" cy="19502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44" name="Google Shape;944;p121"/>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Four Subjects">
  <p:cSld name="Four Subjects 3">
    <p:spTree>
      <p:nvGrpSpPr>
        <p:cNvPr id="1" name="Shape 945"/>
        <p:cNvGrpSpPr/>
        <p:nvPr/>
      </p:nvGrpSpPr>
      <p:grpSpPr>
        <a:xfrm>
          <a:off x="0" y="0"/>
          <a:ext cx="0" cy="0"/>
          <a:chOff x="0" y="0"/>
          <a:chExt cx="0" cy="0"/>
        </a:xfrm>
      </p:grpSpPr>
      <p:sp>
        <p:nvSpPr>
          <p:cNvPr id="946" name="Google Shape;946;p122"/>
          <p:cNvSpPr/>
          <p:nvPr/>
        </p:nvSpPr>
        <p:spPr>
          <a:xfrm rot="10800000">
            <a:off x="323221" y="2562642"/>
            <a:ext cx="2123720"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47" name="Google Shape;947;p122"/>
          <p:cNvSpPr/>
          <p:nvPr/>
        </p:nvSpPr>
        <p:spPr>
          <a:xfrm rot="10800000">
            <a:off x="4570621" y="2562642"/>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48" name="Google Shape;948;p122"/>
          <p:cNvSpPr/>
          <p:nvPr/>
        </p:nvSpPr>
        <p:spPr>
          <a:xfrm>
            <a:off x="323260"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EE467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49" name="Google Shape;949;p122"/>
          <p:cNvSpPr/>
          <p:nvPr/>
        </p:nvSpPr>
        <p:spPr>
          <a:xfrm rot="10800000">
            <a:off x="2446921" y="2567066"/>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C18EB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50" name="Google Shape;950;p122"/>
          <p:cNvSpPr/>
          <p:nvPr/>
        </p:nvSpPr>
        <p:spPr>
          <a:xfrm>
            <a:off x="4570660"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0D5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51" name="Google Shape;951;p122"/>
          <p:cNvSpPr/>
          <p:nvPr/>
        </p:nvSpPr>
        <p:spPr>
          <a:xfrm rot="10800000">
            <a:off x="6694320" y="2562642"/>
            <a:ext cx="2123720"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F5886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52" name="Google Shape;952;p122"/>
          <p:cNvSpPr txBox="1">
            <a:spLocks noGrp="1"/>
          </p:cNvSpPr>
          <p:nvPr>
            <p:ph type="body" idx="1"/>
          </p:nvPr>
        </p:nvSpPr>
        <p:spPr>
          <a:xfrm>
            <a:off x="689250" y="2505075"/>
            <a:ext cx="1391682" cy="671457"/>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53" name="Google Shape;953;p122"/>
          <p:cNvSpPr txBox="1">
            <a:spLocks noGrp="1"/>
          </p:cNvSpPr>
          <p:nvPr>
            <p:ph type="body" idx="2"/>
          </p:nvPr>
        </p:nvSpPr>
        <p:spPr>
          <a:xfrm>
            <a:off x="4936649" y="2505075"/>
            <a:ext cx="1391682" cy="671457"/>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54" name="Google Shape;954;p122"/>
          <p:cNvSpPr/>
          <p:nvPr/>
        </p:nvSpPr>
        <p:spPr>
          <a:xfrm>
            <a:off x="1049400" y="1762125"/>
            <a:ext cx="671457" cy="671457"/>
          </a:xfrm>
          <a:prstGeom prst="ellipse">
            <a:avLst/>
          </a:prstGeom>
          <a:solidFill>
            <a:srgbClr val="EE467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55" name="Google Shape;955;p122"/>
          <p:cNvSpPr/>
          <p:nvPr/>
        </p:nvSpPr>
        <p:spPr>
          <a:xfrm>
            <a:off x="5296799" y="1762125"/>
            <a:ext cx="671457" cy="671457"/>
          </a:xfrm>
          <a:prstGeom prst="ellipse">
            <a:avLst/>
          </a:prstGeom>
          <a:solidFill>
            <a:srgbClr val="90D5DF"/>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56" name="Google Shape;956;p122"/>
          <p:cNvSpPr txBox="1">
            <a:spLocks noGrp="1"/>
          </p:cNvSpPr>
          <p:nvPr>
            <p:ph type="title"/>
          </p:nvPr>
        </p:nvSpPr>
        <p:spPr>
          <a:xfrm>
            <a:off x="333250" y="298150"/>
            <a:ext cx="8484244"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57" name="Google Shape;957;p122"/>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958" name="Google Shape;958;p122" descr="Shape 733"/>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959" name="Google Shape;959;p122"/>
          <p:cNvSpPr/>
          <p:nvPr/>
        </p:nvSpPr>
        <p:spPr>
          <a:xfrm>
            <a:off x="2446960" y="1514574"/>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60" name="Google Shape;960;p122"/>
          <p:cNvSpPr txBox="1">
            <a:spLocks noGrp="1"/>
          </p:cNvSpPr>
          <p:nvPr>
            <p:ph type="body" idx="3"/>
          </p:nvPr>
        </p:nvSpPr>
        <p:spPr>
          <a:xfrm>
            <a:off x="2812950" y="2509500"/>
            <a:ext cx="1391682" cy="671457"/>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61" name="Google Shape;961;p122"/>
          <p:cNvSpPr/>
          <p:nvPr/>
        </p:nvSpPr>
        <p:spPr>
          <a:xfrm>
            <a:off x="3173100" y="1766550"/>
            <a:ext cx="671457" cy="671457"/>
          </a:xfrm>
          <a:prstGeom prst="ellipse">
            <a:avLst/>
          </a:prstGeom>
          <a:solidFill>
            <a:srgbClr val="C18EBC"/>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62" name="Google Shape;962;p122"/>
          <p:cNvSpPr/>
          <p:nvPr/>
        </p:nvSpPr>
        <p:spPr>
          <a:xfrm>
            <a:off x="6694361"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63" name="Google Shape;963;p122"/>
          <p:cNvSpPr txBox="1">
            <a:spLocks noGrp="1"/>
          </p:cNvSpPr>
          <p:nvPr>
            <p:ph type="body" idx="4"/>
          </p:nvPr>
        </p:nvSpPr>
        <p:spPr>
          <a:xfrm>
            <a:off x="7060349" y="2505075"/>
            <a:ext cx="1391682" cy="671457"/>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64" name="Google Shape;964;p122"/>
          <p:cNvSpPr/>
          <p:nvPr/>
        </p:nvSpPr>
        <p:spPr>
          <a:xfrm>
            <a:off x="7420499" y="1762125"/>
            <a:ext cx="671457" cy="671457"/>
          </a:xfrm>
          <a:prstGeom prst="ellipse">
            <a:avLst/>
          </a:prstGeom>
          <a:solidFill>
            <a:srgbClr val="FF8A2A"/>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65" name="Google Shape;965;p122"/>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 Quads">
  <p:cSld name="TITLE_1_1_1">
    <p:spTree>
      <p:nvGrpSpPr>
        <p:cNvPr id="1" name="Shape 115"/>
        <p:cNvGrpSpPr/>
        <p:nvPr/>
      </p:nvGrpSpPr>
      <p:grpSpPr>
        <a:xfrm>
          <a:off x="0" y="0"/>
          <a:ext cx="0" cy="0"/>
          <a:chOff x="0" y="0"/>
          <a:chExt cx="0" cy="0"/>
        </a:xfrm>
      </p:grpSpPr>
      <p:sp>
        <p:nvSpPr>
          <p:cNvPr id="116" name="Google Shape;116;p13"/>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117" name="Google Shape;117;p13"/>
          <p:cNvSpPr txBox="1">
            <a:spLocks noGrp="1"/>
          </p:cNvSpPr>
          <p:nvPr>
            <p:ph type="title"/>
          </p:nvPr>
        </p:nvSpPr>
        <p:spPr>
          <a:xfrm>
            <a:off x="333250" y="298150"/>
            <a:ext cx="8484300" cy="6183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9F9E9F"/>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F9E9F"/>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F9E9F"/>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F9E9F"/>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F9E9F"/>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F9E9F"/>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F9E9F"/>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F9E9F"/>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F9E9F"/>
                </a:solidFill>
                <a:latin typeface="Helvetica Neue Light"/>
                <a:ea typeface="Helvetica Neue Light"/>
                <a:cs typeface="Helvetica Neue Light"/>
                <a:sym typeface="Helvetica Neue Light"/>
              </a:defRPr>
            </a:lvl9pPr>
          </a:lstStyle>
          <a:p>
            <a:endParaRPr/>
          </a:p>
        </p:txBody>
      </p:sp>
      <p:sp>
        <p:nvSpPr>
          <p:cNvPr id="118" name="Google Shape;118;p13"/>
          <p:cNvSpPr txBox="1"/>
          <p:nvPr/>
        </p:nvSpPr>
        <p:spPr>
          <a:xfrm>
            <a:off x="388031" y="4846623"/>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119" name="Google Shape;119;p13"/>
          <p:cNvPicPr preferRelativeResize="0"/>
          <p:nvPr/>
        </p:nvPicPr>
        <p:blipFill rotWithShape="1">
          <a:blip r:embed="rId2">
            <a:alphaModFix/>
          </a:blip>
          <a:srcRect t="47987"/>
          <a:stretch/>
        </p:blipFill>
        <p:spPr>
          <a:xfrm>
            <a:off x="-44774" y="4846632"/>
            <a:ext cx="548700" cy="285384"/>
          </a:xfrm>
          <a:prstGeom prst="rect">
            <a:avLst/>
          </a:prstGeom>
          <a:noFill/>
          <a:ln>
            <a:noFill/>
          </a:ln>
        </p:spPr>
      </p:pic>
      <p:cxnSp>
        <p:nvCxnSpPr>
          <p:cNvPr id="120" name="Google Shape;120;p13"/>
          <p:cNvCxnSpPr/>
          <p:nvPr/>
        </p:nvCxnSpPr>
        <p:spPr>
          <a:xfrm>
            <a:off x="321975" y="2784175"/>
            <a:ext cx="8569800" cy="0"/>
          </a:xfrm>
          <a:prstGeom prst="straightConnector1">
            <a:avLst/>
          </a:prstGeom>
          <a:noFill/>
          <a:ln w="9525" cap="flat" cmpd="sng">
            <a:solidFill>
              <a:schemeClr val="dk2"/>
            </a:solidFill>
            <a:prstDash val="solid"/>
            <a:round/>
            <a:headEnd type="none" w="med" len="med"/>
            <a:tailEnd type="none" w="med" len="med"/>
          </a:ln>
        </p:spPr>
      </p:cxnSp>
      <p:cxnSp>
        <p:nvCxnSpPr>
          <p:cNvPr id="121" name="Google Shape;121;p13"/>
          <p:cNvCxnSpPr/>
          <p:nvPr/>
        </p:nvCxnSpPr>
        <p:spPr>
          <a:xfrm>
            <a:off x="4575400" y="885300"/>
            <a:ext cx="0" cy="3954600"/>
          </a:xfrm>
          <a:prstGeom prst="straightConnector1">
            <a:avLst/>
          </a:prstGeom>
          <a:noFill/>
          <a:ln w="9525" cap="flat" cmpd="sng">
            <a:solidFill>
              <a:schemeClr val="dk2"/>
            </a:solidFill>
            <a:prstDash val="solid"/>
            <a:round/>
            <a:headEnd type="none" w="med" len="med"/>
            <a:tailEnd type="none" w="med" len="med"/>
          </a:ln>
        </p:spPr>
      </p:cxnSp>
      <p:sp>
        <p:nvSpPr>
          <p:cNvPr id="122" name="Google Shape;122;p13"/>
          <p:cNvSpPr txBox="1">
            <a:spLocks noGrp="1"/>
          </p:cNvSpPr>
          <p:nvPr>
            <p:ph type="title" idx="2"/>
          </p:nvPr>
        </p:nvSpPr>
        <p:spPr>
          <a:xfrm>
            <a:off x="333238" y="916450"/>
            <a:ext cx="3294000" cy="354900"/>
          </a:xfrm>
          <a:prstGeom prst="rect">
            <a:avLst/>
          </a:prstGeom>
        </p:spPr>
        <p:txBody>
          <a:bodyPr spcFirstLastPara="1" wrap="square" lIns="91425" tIns="91425" rIns="91425" bIns="91425" anchor="t" anchorCtr="0"/>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a:endParaRPr/>
          </a:p>
        </p:txBody>
      </p:sp>
      <p:sp>
        <p:nvSpPr>
          <p:cNvPr id="123" name="Google Shape;123;p13"/>
          <p:cNvSpPr txBox="1">
            <a:spLocks noGrp="1"/>
          </p:cNvSpPr>
          <p:nvPr>
            <p:ph type="title" idx="3"/>
          </p:nvPr>
        </p:nvSpPr>
        <p:spPr>
          <a:xfrm>
            <a:off x="4575388" y="916450"/>
            <a:ext cx="3294000" cy="354900"/>
          </a:xfrm>
          <a:prstGeom prst="rect">
            <a:avLst/>
          </a:prstGeom>
        </p:spPr>
        <p:txBody>
          <a:bodyPr spcFirstLastPara="1" wrap="square" lIns="91425" tIns="91425" rIns="91425" bIns="91425" anchor="t" anchorCtr="0"/>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124" name="Google Shape;124;p13"/>
          <p:cNvSpPr txBox="1">
            <a:spLocks noGrp="1"/>
          </p:cNvSpPr>
          <p:nvPr>
            <p:ph type="title" idx="4"/>
          </p:nvPr>
        </p:nvSpPr>
        <p:spPr>
          <a:xfrm>
            <a:off x="4575388" y="2784175"/>
            <a:ext cx="3294000" cy="354900"/>
          </a:xfrm>
          <a:prstGeom prst="rect">
            <a:avLst/>
          </a:prstGeom>
        </p:spPr>
        <p:txBody>
          <a:bodyPr spcFirstLastPara="1" wrap="square" lIns="91425" tIns="91425" rIns="91425" bIns="91425" anchor="t" anchorCtr="0"/>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125" name="Google Shape;125;p13"/>
          <p:cNvSpPr txBox="1">
            <a:spLocks noGrp="1"/>
          </p:cNvSpPr>
          <p:nvPr>
            <p:ph type="title" idx="5"/>
          </p:nvPr>
        </p:nvSpPr>
        <p:spPr>
          <a:xfrm>
            <a:off x="333238" y="2784175"/>
            <a:ext cx="3294000" cy="354900"/>
          </a:xfrm>
          <a:prstGeom prst="rect">
            <a:avLst/>
          </a:prstGeom>
        </p:spPr>
        <p:txBody>
          <a:bodyPr spcFirstLastPara="1" wrap="square" lIns="91425" tIns="91425" rIns="91425" bIns="91425" anchor="t" anchorCtr="0"/>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2">
    <p:spTree>
      <p:nvGrpSpPr>
        <p:cNvPr id="1" name="Shape 966"/>
        <p:cNvGrpSpPr/>
        <p:nvPr/>
      </p:nvGrpSpPr>
      <p:grpSpPr>
        <a:xfrm>
          <a:off x="0" y="0"/>
          <a:ext cx="0" cy="0"/>
          <a:chOff x="0" y="0"/>
          <a:chExt cx="0" cy="0"/>
        </a:xfrm>
      </p:grpSpPr>
      <p:sp>
        <p:nvSpPr>
          <p:cNvPr id="967" name="Google Shape;967;p123"/>
          <p:cNvSpPr txBox="1">
            <a:spLocks noGrp="1"/>
          </p:cNvSpPr>
          <p:nvPr>
            <p:ph type="title"/>
          </p:nvPr>
        </p:nvSpPr>
        <p:spPr>
          <a:xfrm>
            <a:off x="4640075" y="2318625"/>
            <a:ext cx="3691238"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68" name="Google Shape;968;p123"/>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969" name="Google Shape;969;p123" descr="Shape 744"/>
          <p:cNvPicPr preferRelativeResize="0"/>
          <p:nvPr/>
        </p:nvPicPr>
        <p:blipFill rotWithShape="1">
          <a:blip r:embed="rId2">
            <a:alphaModFix/>
          </a:blip>
          <a:srcRect/>
          <a:stretch/>
        </p:blipFill>
        <p:spPr>
          <a:xfrm>
            <a:off x="-380550" y="843850"/>
            <a:ext cx="6143623" cy="3455801"/>
          </a:xfrm>
          <a:prstGeom prst="rect">
            <a:avLst/>
          </a:prstGeom>
          <a:noFill/>
          <a:ln>
            <a:noFill/>
          </a:ln>
        </p:spPr>
      </p:pic>
      <p:sp>
        <p:nvSpPr>
          <p:cNvPr id="970" name="Google Shape;970;p123"/>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matchingName="Three Subjects">
  <p:cSld name="Three Subjects 2">
    <p:spTree>
      <p:nvGrpSpPr>
        <p:cNvPr id="1" name="Shape 971"/>
        <p:cNvGrpSpPr/>
        <p:nvPr/>
      </p:nvGrpSpPr>
      <p:grpSpPr>
        <a:xfrm>
          <a:off x="0" y="0"/>
          <a:ext cx="0" cy="0"/>
          <a:chOff x="0" y="0"/>
          <a:chExt cx="0" cy="0"/>
        </a:xfrm>
      </p:grpSpPr>
      <p:sp>
        <p:nvSpPr>
          <p:cNvPr id="972" name="Google Shape;972;p124"/>
          <p:cNvSpPr txBox="1">
            <a:spLocks noGrp="1"/>
          </p:cNvSpPr>
          <p:nvPr>
            <p:ph type="body" idx="1"/>
          </p:nvPr>
        </p:nvSpPr>
        <p:spPr>
          <a:xfrm>
            <a:off x="354700" y="889185"/>
            <a:ext cx="8275500" cy="393525"/>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73" name="Google Shape;973;p124"/>
          <p:cNvSpPr txBox="1">
            <a:spLocks noGrp="1"/>
          </p:cNvSpPr>
          <p:nvPr>
            <p:ph type="body" idx="2"/>
          </p:nvPr>
        </p:nvSpPr>
        <p:spPr>
          <a:xfrm>
            <a:off x="324986"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74" name="Google Shape;974;p124"/>
          <p:cNvSpPr/>
          <p:nvPr/>
        </p:nvSpPr>
        <p:spPr>
          <a:xfrm>
            <a:off x="902517"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75" name="Google Shape;975;p124"/>
          <p:cNvSpPr txBox="1">
            <a:spLocks noGrp="1"/>
          </p:cNvSpPr>
          <p:nvPr>
            <p:ph type="body" idx="3"/>
          </p:nvPr>
        </p:nvSpPr>
        <p:spPr>
          <a:xfrm>
            <a:off x="328020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76" name="Google Shape;976;p124"/>
          <p:cNvSpPr/>
          <p:nvPr/>
        </p:nvSpPr>
        <p:spPr>
          <a:xfrm>
            <a:off x="385773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77" name="Google Shape;977;p124"/>
          <p:cNvSpPr txBox="1">
            <a:spLocks noGrp="1"/>
          </p:cNvSpPr>
          <p:nvPr>
            <p:ph type="body" idx="4"/>
          </p:nvPr>
        </p:nvSpPr>
        <p:spPr>
          <a:xfrm>
            <a:off x="623542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78" name="Google Shape;978;p124"/>
          <p:cNvSpPr/>
          <p:nvPr/>
        </p:nvSpPr>
        <p:spPr>
          <a:xfrm>
            <a:off x="681295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79" name="Google Shape;979;p124"/>
          <p:cNvSpPr txBox="1"/>
          <p:nvPr/>
        </p:nvSpPr>
        <p:spPr>
          <a:xfrm>
            <a:off x="1200150" y="2157565"/>
            <a:ext cx="809662"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980" name="Google Shape;980;p124"/>
          <p:cNvSpPr txBox="1"/>
          <p:nvPr/>
        </p:nvSpPr>
        <p:spPr>
          <a:xfrm>
            <a:off x="4166437"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981" name="Google Shape;981;p124"/>
          <p:cNvSpPr txBox="1"/>
          <p:nvPr/>
        </p:nvSpPr>
        <p:spPr>
          <a:xfrm>
            <a:off x="7132686"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982" name="Google Shape;982;p124"/>
          <p:cNvSpPr txBox="1">
            <a:spLocks noGrp="1"/>
          </p:cNvSpPr>
          <p:nvPr>
            <p:ph type="title"/>
          </p:nvPr>
        </p:nvSpPr>
        <p:spPr>
          <a:xfrm>
            <a:off x="333250" y="298150"/>
            <a:ext cx="8275499"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83" name="Google Shape;983;p124"/>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984" name="Google Shape;984;p124" descr="Shape 759"/>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985" name="Google Shape;985;p124"/>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matchingName="Three Subjects - Title Only">
  <p:cSld name="Three Subjects - Title Only 2">
    <p:spTree>
      <p:nvGrpSpPr>
        <p:cNvPr id="1" name="Shape 986"/>
        <p:cNvGrpSpPr/>
        <p:nvPr/>
      </p:nvGrpSpPr>
      <p:grpSpPr>
        <a:xfrm>
          <a:off x="0" y="0"/>
          <a:ext cx="0" cy="0"/>
          <a:chOff x="0" y="0"/>
          <a:chExt cx="0" cy="0"/>
        </a:xfrm>
      </p:grpSpPr>
      <p:sp>
        <p:nvSpPr>
          <p:cNvPr id="987" name="Google Shape;987;p125"/>
          <p:cNvSpPr txBox="1">
            <a:spLocks noGrp="1"/>
          </p:cNvSpPr>
          <p:nvPr>
            <p:ph type="body" idx="1"/>
          </p:nvPr>
        </p:nvSpPr>
        <p:spPr>
          <a:xfrm>
            <a:off x="324986" y="3062283"/>
            <a:ext cx="2582044" cy="932344"/>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88" name="Google Shape;988;p125"/>
          <p:cNvSpPr/>
          <p:nvPr/>
        </p:nvSpPr>
        <p:spPr>
          <a:xfrm>
            <a:off x="902517"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89" name="Google Shape;989;p125"/>
          <p:cNvSpPr txBox="1">
            <a:spLocks noGrp="1"/>
          </p:cNvSpPr>
          <p:nvPr>
            <p:ph type="body" idx="2"/>
          </p:nvPr>
        </p:nvSpPr>
        <p:spPr>
          <a:xfrm>
            <a:off x="328020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90" name="Google Shape;990;p125"/>
          <p:cNvSpPr/>
          <p:nvPr/>
        </p:nvSpPr>
        <p:spPr>
          <a:xfrm>
            <a:off x="385773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91" name="Google Shape;991;p125"/>
          <p:cNvSpPr txBox="1">
            <a:spLocks noGrp="1"/>
          </p:cNvSpPr>
          <p:nvPr>
            <p:ph type="body" idx="3"/>
          </p:nvPr>
        </p:nvSpPr>
        <p:spPr>
          <a:xfrm>
            <a:off x="623542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992" name="Google Shape;992;p125"/>
          <p:cNvSpPr/>
          <p:nvPr/>
        </p:nvSpPr>
        <p:spPr>
          <a:xfrm>
            <a:off x="681295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993" name="Google Shape;993;p125"/>
          <p:cNvSpPr txBox="1"/>
          <p:nvPr/>
        </p:nvSpPr>
        <p:spPr>
          <a:xfrm>
            <a:off x="1200150" y="2157565"/>
            <a:ext cx="809662"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994" name="Google Shape;994;p125"/>
          <p:cNvSpPr txBox="1"/>
          <p:nvPr/>
        </p:nvSpPr>
        <p:spPr>
          <a:xfrm>
            <a:off x="4166437"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995" name="Google Shape;995;p125"/>
          <p:cNvSpPr txBox="1"/>
          <p:nvPr/>
        </p:nvSpPr>
        <p:spPr>
          <a:xfrm>
            <a:off x="7132686"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996" name="Google Shape;996;p125"/>
          <p:cNvSpPr txBox="1">
            <a:spLocks noGrp="1"/>
          </p:cNvSpPr>
          <p:nvPr>
            <p:ph type="title"/>
          </p:nvPr>
        </p:nvSpPr>
        <p:spPr>
          <a:xfrm>
            <a:off x="333250" y="298150"/>
            <a:ext cx="8275499"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997" name="Google Shape;997;p125"/>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998" name="Google Shape;998;p125" descr="Shape 773"/>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999" name="Google Shape;999;p125"/>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Three subject - no text">
  <p:cSld name="Three subject - no text 2">
    <p:spTree>
      <p:nvGrpSpPr>
        <p:cNvPr id="1" name="Shape 1000"/>
        <p:cNvGrpSpPr/>
        <p:nvPr/>
      </p:nvGrpSpPr>
      <p:grpSpPr>
        <a:xfrm>
          <a:off x="0" y="0"/>
          <a:ext cx="0" cy="0"/>
          <a:chOff x="0" y="0"/>
          <a:chExt cx="0" cy="0"/>
        </a:xfrm>
      </p:grpSpPr>
      <p:sp>
        <p:nvSpPr>
          <p:cNvPr id="1001" name="Google Shape;1001;p126"/>
          <p:cNvSpPr/>
          <p:nvPr/>
        </p:nvSpPr>
        <p:spPr>
          <a:xfrm>
            <a:off x="902517" y="19749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002" name="Google Shape;1002;p126"/>
          <p:cNvSpPr/>
          <p:nvPr/>
        </p:nvSpPr>
        <p:spPr>
          <a:xfrm>
            <a:off x="3857736" y="19749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003" name="Google Shape;1003;p126"/>
          <p:cNvSpPr/>
          <p:nvPr/>
        </p:nvSpPr>
        <p:spPr>
          <a:xfrm>
            <a:off x="6812956" y="19749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004" name="Google Shape;1004;p126"/>
          <p:cNvSpPr txBox="1"/>
          <p:nvPr/>
        </p:nvSpPr>
        <p:spPr>
          <a:xfrm>
            <a:off x="1200150" y="2570365"/>
            <a:ext cx="809662"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005" name="Google Shape;1005;p126"/>
          <p:cNvSpPr txBox="1"/>
          <p:nvPr/>
        </p:nvSpPr>
        <p:spPr>
          <a:xfrm>
            <a:off x="4166437" y="2570365"/>
            <a:ext cx="809663"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006" name="Google Shape;1006;p126"/>
          <p:cNvSpPr txBox="1"/>
          <p:nvPr/>
        </p:nvSpPr>
        <p:spPr>
          <a:xfrm>
            <a:off x="7132686" y="2570365"/>
            <a:ext cx="809663"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007" name="Google Shape;1007;p126"/>
          <p:cNvSpPr txBox="1">
            <a:spLocks noGrp="1"/>
          </p:cNvSpPr>
          <p:nvPr>
            <p:ph type="title"/>
          </p:nvPr>
        </p:nvSpPr>
        <p:spPr>
          <a:xfrm>
            <a:off x="333250" y="298150"/>
            <a:ext cx="8275499"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08" name="Google Shape;1008;p126"/>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009" name="Google Shape;1009;p126" descr="Shape 784"/>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1010" name="Google Shape;1010;p126"/>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All Text _2">
  <p:cSld name="All Text _2 2">
    <p:spTree>
      <p:nvGrpSpPr>
        <p:cNvPr id="1" name="Shape 1011"/>
        <p:cNvGrpSpPr/>
        <p:nvPr/>
      </p:nvGrpSpPr>
      <p:grpSpPr>
        <a:xfrm>
          <a:off x="0" y="0"/>
          <a:ext cx="0" cy="0"/>
          <a:chOff x="0" y="0"/>
          <a:chExt cx="0" cy="0"/>
        </a:xfrm>
      </p:grpSpPr>
      <p:pic>
        <p:nvPicPr>
          <p:cNvPr id="1012" name="Google Shape;1012;p127" descr="Shape 792"/>
          <p:cNvPicPr preferRelativeResize="0"/>
          <p:nvPr/>
        </p:nvPicPr>
        <p:blipFill rotWithShape="1">
          <a:blip r:embed="rId2">
            <a:alphaModFix amt="20000"/>
          </a:blip>
          <a:srcRect l="79" r="89"/>
          <a:stretch/>
        </p:blipFill>
        <p:spPr>
          <a:xfrm>
            <a:off x="0" y="-4275"/>
            <a:ext cx="9143992" cy="5152079"/>
          </a:xfrm>
          <a:prstGeom prst="rect">
            <a:avLst/>
          </a:prstGeom>
          <a:noFill/>
          <a:ln>
            <a:noFill/>
          </a:ln>
        </p:spPr>
      </p:pic>
      <p:sp>
        <p:nvSpPr>
          <p:cNvPr id="1013" name="Google Shape;1013;p127"/>
          <p:cNvSpPr txBox="1">
            <a:spLocks noGrp="1"/>
          </p:cNvSpPr>
          <p:nvPr>
            <p:ph type="body" idx="1"/>
          </p:nvPr>
        </p:nvSpPr>
        <p:spPr>
          <a:xfrm>
            <a:off x="333256" y="843586"/>
            <a:ext cx="8275500" cy="2918025"/>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014" name="Google Shape;1014;p127"/>
          <p:cNvSpPr txBox="1">
            <a:spLocks noGrp="1"/>
          </p:cNvSpPr>
          <p:nvPr>
            <p:ph type="title"/>
          </p:nvPr>
        </p:nvSpPr>
        <p:spPr>
          <a:xfrm>
            <a:off x="333250" y="298150"/>
            <a:ext cx="8484244"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15" name="Google Shape;1015;p127"/>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016" name="Google Shape;1016;p127" descr="Shape 797"/>
          <p:cNvPicPr preferRelativeResize="0"/>
          <p:nvPr/>
        </p:nvPicPr>
        <p:blipFill rotWithShape="1">
          <a:blip r:embed="rId3">
            <a:alphaModFix/>
          </a:blip>
          <a:srcRect t="18310" b="18309"/>
          <a:stretch/>
        </p:blipFill>
        <p:spPr>
          <a:xfrm>
            <a:off x="34500" y="4867625"/>
            <a:ext cx="390319" cy="202838"/>
          </a:xfrm>
          <a:prstGeom prst="rect">
            <a:avLst/>
          </a:prstGeom>
          <a:noFill/>
          <a:ln>
            <a:noFill/>
          </a:ln>
        </p:spPr>
      </p:pic>
      <p:sp>
        <p:nvSpPr>
          <p:cNvPr id="1017" name="Google Shape;1017;p127"/>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matchingName="All Text _1">
  <p:cSld name="All Text _1 2">
    <p:bg>
      <p:bgPr>
        <a:solidFill>
          <a:srgbClr val="595959"/>
        </a:solidFill>
        <a:effectLst/>
      </p:bgPr>
    </p:bg>
    <p:spTree>
      <p:nvGrpSpPr>
        <p:cNvPr id="1" name="Shape 1018"/>
        <p:cNvGrpSpPr/>
        <p:nvPr/>
      </p:nvGrpSpPr>
      <p:grpSpPr>
        <a:xfrm>
          <a:off x="0" y="0"/>
          <a:ext cx="0" cy="0"/>
          <a:chOff x="0" y="0"/>
          <a:chExt cx="0" cy="0"/>
        </a:xfrm>
      </p:grpSpPr>
      <p:pic>
        <p:nvPicPr>
          <p:cNvPr id="1019" name="Google Shape;1019;p128" descr="Shape 799"/>
          <p:cNvPicPr preferRelativeResize="0"/>
          <p:nvPr/>
        </p:nvPicPr>
        <p:blipFill rotWithShape="1">
          <a:blip r:embed="rId2">
            <a:alphaModFix amt="27000"/>
          </a:blip>
          <a:srcRect l="79" r="89"/>
          <a:stretch/>
        </p:blipFill>
        <p:spPr>
          <a:xfrm>
            <a:off x="0" y="-4275"/>
            <a:ext cx="9143992" cy="5152079"/>
          </a:xfrm>
          <a:prstGeom prst="rect">
            <a:avLst/>
          </a:prstGeom>
          <a:noFill/>
          <a:ln>
            <a:noFill/>
          </a:ln>
        </p:spPr>
      </p:pic>
      <p:sp>
        <p:nvSpPr>
          <p:cNvPr id="1020" name="Google Shape;1020;p128"/>
          <p:cNvSpPr txBox="1">
            <a:spLocks noGrp="1"/>
          </p:cNvSpPr>
          <p:nvPr>
            <p:ph type="body" idx="1"/>
          </p:nvPr>
        </p:nvSpPr>
        <p:spPr>
          <a:xfrm>
            <a:off x="333256" y="843586"/>
            <a:ext cx="8275500" cy="2918025"/>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021" name="Google Shape;1021;p128"/>
          <p:cNvSpPr txBox="1">
            <a:spLocks noGrp="1"/>
          </p:cNvSpPr>
          <p:nvPr>
            <p:ph type="title"/>
          </p:nvPr>
        </p:nvSpPr>
        <p:spPr>
          <a:xfrm>
            <a:off x="333250" y="298150"/>
            <a:ext cx="8484244"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22" name="Google Shape;1022;p128"/>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023" name="Google Shape;1023;p128" descr="Shape 804"/>
          <p:cNvPicPr preferRelativeResize="0"/>
          <p:nvPr/>
        </p:nvPicPr>
        <p:blipFill rotWithShape="1">
          <a:blip r:embed="rId3">
            <a:alphaModFix/>
          </a:blip>
          <a:srcRect t="18310" b="18309"/>
          <a:stretch/>
        </p:blipFill>
        <p:spPr>
          <a:xfrm>
            <a:off x="34500" y="4867625"/>
            <a:ext cx="390319" cy="202838"/>
          </a:xfrm>
          <a:prstGeom prst="rect">
            <a:avLst/>
          </a:prstGeom>
          <a:noFill/>
          <a:ln>
            <a:noFill/>
          </a:ln>
        </p:spPr>
      </p:pic>
      <p:sp>
        <p:nvSpPr>
          <p:cNvPr id="1024" name="Google Shape;1024;p128"/>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matchingName="4 Quads">
  <p:cSld name="4 Quads 2">
    <p:spTree>
      <p:nvGrpSpPr>
        <p:cNvPr id="1" name="Shape 1025"/>
        <p:cNvGrpSpPr/>
        <p:nvPr/>
      </p:nvGrpSpPr>
      <p:grpSpPr>
        <a:xfrm>
          <a:off x="0" y="0"/>
          <a:ext cx="0" cy="0"/>
          <a:chOff x="0" y="0"/>
          <a:chExt cx="0" cy="0"/>
        </a:xfrm>
      </p:grpSpPr>
      <p:sp>
        <p:nvSpPr>
          <p:cNvPr id="1026" name="Google Shape;1026;p129"/>
          <p:cNvSpPr txBox="1">
            <a:spLocks noGrp="1"/>
          </p:cNvSpPr>
          <p:nvPr>
            <p:ph type="title"/>
          </p:nvPr>
        </p:nvSpPr>
        <p:spPr>
          <a:xfrm>
            <a:off x="333250" y="298150"/>
            <a:ext cx="8484244" cy="6183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27" name="Google Shape;1027;p129"/>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cxnSp>
        <p:nvCxnSpPr>
          <p:cNvPr id="1028" name="Google Shape;1028;p129"/>
          <p:cNvCxnSpPr/>
          <p:nvPr/>
        </p:nvCxnSpPr>
        <p:spPr>
          <a:xfrm>
            <a:off x="321975" y="2784175"/>
            <a:ext cx="8569800" cy="0"/>
          </a:xfrm>
          <a:prstGeom prst="straightConnector1">
            <a:avLst/>
          </a:prstGeom>
          <a:noFill/>
          <a:ln w="12700" cap="flat" cmpd="sng">
            <a:solidFill>
              <a:srgbClr val="595959"/>
            </a:solidFill>
            <a:prstDash val="solid"/>
            <a:round/>
            <a:headEnd type="none" w="sm" len="sm"/>
            <a:tailEnd type="none" w="sm" len="sm"/>
          </a:ln>
        </p:spPr>
      </p:cxnSp>
      <p:cxnSp>
        <p:nvCxnSpPr>
          <p:cNvPr id="1029" name="Google Shape;1029;p129"/>
          <p:cNvCxnSpPr/>
          <p:nvPr/>
        </p:nvCxnSpPr>
        <p:spPr>
          <a:xfrm flipH="1">
            <a:off x="4575399" y="885300"/>
            <a:ext cx="0" cy="3954657"/>
          </a:xfrm>
          <a:prstGeom prst="straightConnector1">
            <a:avLst/>
          </a:prstGeom>
          <a:noFill/>
          <a:ln w="12700" cap="flat" cmpd="sng">
            <a:solidFill>
              <a:srgbClr val="595959"/>
            </a:solidFill>
            <a:prstDash val="solid"/>
            <a:round/>
            <a:headEnd type="none" w="sm" len="sm"/>
            <a:tailEnd type="none" w="sm" len="sm"/>
          </a:ln>
        </p:spPr>
      </p:cxnSp>
      <p:pic>
        <p:nvPicPr>
          <p:cNvPr id="1030" name="Google Shape;1030;p129" descr="Shape 815"/>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1031" name="Google Shape;1031;p129"/>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matchingName="Section Title 1">
  <p:cSld name="Section Title 1 3">
    <p:spTree>
      <p:nvGrpSpPr>
        <p:cNvPr id="1" name="Shape 1032"/>
        <p:cNvGrpSpPr/>
        <p:nvPr/>
      </p:nvGrpSpPr>
      <p:grpSpPr>
        <a:xfrm>
          <a:off x="0" y="0"/>
          <a:ext cx="0" cy="0"/>
          <a:chOff x="0" y="0"/>
          <a:chExt cx="0" cy="0"/>
        </a:xfrm>
      </p:grpSpPr>
      <p:sp>
        <p:nvSpPr>
          <p:cNvPr id="1033" name="Google Shape;1033;p130"/>
          <p:cNvSpPr txBox="1">
            <a:spLocks noGrp="1"/>
          </p:cNvSpPr>
          <p:nvPr>
            <p:ph type="title"/>
          </p:nvPr>
        </p:nvSpPr>
        <p:spPr>
          <a:xfrm>
            <a:off x="392400" y="1141025"/>
            <a:ext cx="3691238"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1034" name="Google Shape;1034;p130" descr="Shape 819"/>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
        <p:nvSpPr>
          <p:cNvPr id="1035" name="Google Shape;1035;p130"/>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1036" name="Google Shape;1036;p130"/>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matchingName="Quote Card">
  <p:cSld name="Quote Card 3">
    <p:spTree>
      <p:nvGrpSpPr>
        <p:cNvPr id="1" name="Shape 1037"/>
        <p:cNvGrpSpPr/>
        <p:nvPr/>
      </p:nvGrpSpPr>
      <p:grpSpPr>
        <a:xfrm>
          <a:off x="0" y="0"/>
          <a:ext cx="0" cy="0"/>
          <a:chOff x="0" y="0"/>
          <a:chExt cx="0" cy="0"/>
        </a:xfrm>
      </p:grpSpPr>
      <p:sp>
        <p:nvSpPr>
          <p:cNvPr id="1038" name="Google Shape;1038;p131"/>
          <p:cNvSpPr txBox="1">
            <a:spLocks noGrp="1"/>
          </p:cNvSpPr>
          <p:nvPr>
            <p:ph type="title"/>
          </p:nvPr>
        </p:nvSpPr>
        <p:spPr>
          <a:xfrm>
            <a:off x="2640212" y="1141025"/>
            <a:ext cx="3691238" cy="853538"/>
          </a:xfrm>
          <a:prstGeom prst="rect">
            <a:avLst/>
          </a:prstGeom>
          <a:noFill/>
          <a:ln>
            <a:noFill/>
          </a:ln>
        </p:spPr>
        <p:txBody>
          <a:bodyPr spcFirstLastPara="1" wrap="square" lIns="34275" tIns="34275" rIns="34275" bIns="34275" anchor="t" anchorCtr="0"/>
          <a:lstStyle>
            <a:lvl1pPr marR="0" lvl="0" algn="ctr" rtl="0">
              <a:lnSpc>
                <a:spcPct val="100000"/>
              </a:lnSpc>
              <a:spcBef>
                <a:spcPts val="0"/>
              </a:spcBef>
              <a:spcAft>
                <a:spcPts val="0"/>
              </a:spcAft>
              <a:buClr>
                <a:srgbClr val="9F9E9F"/>
              </a:buClr>
              <a:buSzPts val="2400"/>
              <a:buFont typeface="Helvetica Neue"/>
              <a:buNone/>
              <a:defRPr sz="2400" b="0" i="1"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39" name="Google Shape;1039;p131"/>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1040" name="Google Shape;1040;p131"/>
          <p:cNvSpPr txBox="1">
            <a:spLocks noGrp="1"/>
          </p:cNvSpPr>
          <p:nvPr>
            <p:ph type="body" idx="1"/>
          </p:nvPr>
        </p:nvSpPr>
        <p:spPr>
          <a:xfrm>
            <a:off x="2631600" y="2143050"/>
            <a:ext cx="3708619" cy="421875"/>
          </a:xfrm>
          <a:prstGeom prst="rect">
            <a:avLst/>
          </a:prstGeom>
          <a:noFill/>
          <a:ln>
            <a:noFill/>
          </a:ln>
        </p:spPr>
        <p:txBody>
          <a:bodyPr spcFirstLastPara="1" wrap="square" lIns="34275" tIns="34275" rIns="34275" bIns="34275" anchor="t" anchorCtr="0"/>
          <a:lstStyle>
            <a:lvl1pPr marL="457200" marR="0" lvl="0"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1pPr>
            <a:lvl2pPr marL="914400" marR="0" lvl="1"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2pPr>
            <a:lvl3pPr marL="1371600" marR="0" lvl="2"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3pPr>
            <a:lvl4pPr marL="1828800" marR="0" lvl="3"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4pPr>
            <a:lvl5pPr marL="2286000" marR="0" lvl="4"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pic>
        <p:nvPicPr>
          <p:cNvPr id="1041" name="Google Shape;1041;p131" descr="Shape 826"/>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
        <p:nvSpPr>
          <p:cNvPr id="1042" name="Google Shape;1042;p131"/>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matchingName="Full Background Image">
  <p:cSld name="Full Background Image 2">
    <p:spTree>
      <p:nvGrpSpPr>
        <p:cNvPr id="1" name="Shape 1043"/>
        <p:cNvGrpSpPr/>
        <p:nvPr/>
      </p:nvGrpSpPr>
      <p:grpSpPr>
        <a:xfrm>
          <a:off x="0" y="0"/>
          <a:ext cx="0" cy="0"/>
          <a:chOff x="0" y="0"/>
          <a:chExt cx="0" cy="0"/>
        </a:xfrm>
      </p:grpSpPr>
      <p:sp>
        <p:nvSpPr>
          <p:cNvPr id="1044" name="Google Shape;1044;p132"/>
          <p:cNvSpPr/>
          <p:nvPr/>
        </p:nvSpPr>
        <p:spPr>
          <a:xfrm>
            <a:off x="0" y="0"/>
            <a:ext cx="9144057"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045" name="Google Shape;1045;p132"/>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046" name="Google Shape;1046;p132"/>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47" name="Google Shape;1047;p132"/>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1048" name="Google Shape;1048;p132"/>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049" name="Google Shape;1049;p132" descr="Shape 834"/>
          <p:cNvPicPr preferRelativeResize="0"/>
          <p:nvPr/>
        </p:nvPicPr>
        <p:blipFill rotWithShape="1">
          <a:blip r:embed="rId2">
            <a:alphaModFix amt="27000"/>
          </a:blip>
          <a:srcRect l="79" r="89"/>
          <a:stretch/>
        </p:blipFill>
        <p:spPr>
          <a:xfrm>
            <a:off x="0" y="-4275"/>
            <a:ext cx="9143992" cy="5152079"/>
          </a:xfrm>
          <a:prstGeom prst="rect">
            <a:avLst/>
          </a:prstGeom>
          <a:noFill/>
          <a:ln>
            <a:noFill/>
          </a:ln>
        </p:spPr>
      </p:pic>
      <p:pic>
        <p:nvPicPr>
          <p:cNvPr id="1050" name="Google Shape;1050;p132" descr="Shape 835"/>
          <p:cNvPicPr preferRelativeResize="0"/>
          <p:nvPr/>
        </p:nvPicPr>
        <p:blipFill rotWithShape="1">
          <a:blip r:embed="rId3">
            <a:alphaModFix/>
          </a:blip>
          <a:srcRect t="9929" b="9929"/>
          <a:stretch/>
        </p:blipFill>
        <p:spPr>
          <a:xfrm>
            <a:off x="315600" y="505112"/>
            <a:ext cx="1518075" cy="998157"/>
          </a:xfrm>
          <a:prstGeom prst="rect">
            <a:avLst/>
          </a:prstGeom>
          <a:noFill/>
          <a:ln>
            <a:noFill/>
          </a:ln>
        </p:spPr>
      </p:pic>
      <p:sp>
        <p:nvSpPr>
          <p:cNvPr id="1051" name="Google Shape;1051;p132"/>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
        <p:nvSpPr>
          <p:cNvPr id="127" name="Google Shape;127;p14"/>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128" name="Google Shape;128;p14"/>
          <p:cNvSpPr txBox="1"/>
          <p:nvPr/>
        </p:nvSpPr>
        <p:spPr>
          <a:xfrm>
            <a:off x="260975" y="4737625"/>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matchingName="Full Background Image_2">
  <p:cSld name="Full Background Image_2 2">
    <p:spTree>
      <p:nvGrpSpPr>
        <p:cNvPr id="1" name="Shape 1052"/>
        <p:cNvGrpSpPr/>
        <p:nvPr/>
      </p:nvGrpSpPr>
      <p:grpSpPr>
        <a:xfrm>
          <a:off x="0" y="0"/>
          <a:ext cx="0" cy="0"/>
          <a:chOff x="0" y="0"/>
          <a:chExt cx="0" cy="0"/>
        </a:xfrm>
      </p:grpSpPr>
      <p:pic>
        <p:nvPicPr>
          <p:cNvPr id="1053" name="Google Shape;1053;p133" descr="Shape 837"/>
          <p:cNvPicPr preferRelativeResize="0"/>
          <p:nvPr/>
        </p:nvPicPr>
        <p:blipFill rotWithShape="1">
          <a:blip r:embed="rId2">
            <a:alphaModFix amt="12000"/>
          </a:blip>
          <a:srcRect t="8172" b="8170"/>
          <a:stretch/>
        </p:blipFill>
        <p:spPr>
          <a:xfrm>
            <a:off x="0" y="-4275"/>
            <a:ext cx="9143993" cy="5152079"/>
          </a:xfrm>
          <a:prstGeom prst="rect">
            <a:avLst/>
          </a:prstGeom>
          <a:noFill/>
          <a:ln>
            <a:noFill/>
          </a:ln>
        </p:spPr>
      </p:pic>
      <p:sp>
        <p:nvSpPr>
          <p:cNvPr id="1054" name="Google Shape;1054;p133"/>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055" name="Google Shape;1055;p133"/>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56" name="Google Shape;1056;p133"/>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1057" name="Google Shape;1057;p133"/>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058" name="Google Shape;1058;p133" descr="Shape 844"/>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1059" name="Google Shape;1059;p133"/>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matchingName="Full Background Image_2_1">
  <p:cSld name="Full Background Image_2_1 2">
    <p:spTree>
      <p:nvGrpSpPr>
        <p:cNvPr id="1" name="Shape 1060"/>
        <p:cNvGrpSpPr/>
        <p:nvPr/>
      </p:nvGrpSpPr>
      <p:grpSpPr>
        <a:xfrm>
          <a:off x="0" y="0"/>
          <a:ext cx="0" cy="0"/>
          <a:chOff x="0" y="0"/>
          <a:chExt cx="0" cy="0"/>
        </a:xfrm>
      </p:grpSpPr>
      <p:pic>
        <p:nvPicPr>
          <p:cNvPr id="1061" name="Google Shape;1061;p134" descr="Shape 846"/>
          <p:cNvPicPr preferRelativeResize="0"/>
          <p:nvPr/>
        </p:nvPicPr>
        <p:blipFill rotWithShape="1">
          <a:blip r:embed="rId2">
            <a:alphaModFix amt="10000"/>
          </a:blip>
          <a:srcRect/>
          <a:stretch/>
        </p:blipFill>
        <p:spPr>
          <a:xfrm>
            <a:off x="0" y="-4270"/>
            <a:ext cx="9143999" cy="5152071"/>
          </a:xfrm>
          <a:prstGeom prst="rect">
            <a:avLst/>
          </a:prstGeom>
          <a:noFill/>
          <a:ln>
            <a:noFill/>
          </a:ln>
        </p:spPr>
      </p:pic>
      <p:sp>
        <p:nvSpPr>
          <p:cNvPr id="1062" name="Google Shape;1062;p134"/>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063" name="Google Shape;1063;p134"/>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64" name="Google Shape;1064;p134"/>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1065" name="Google Shape;1065;p134"/>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066" name="Google Shape;1066;p134" descr="Shape 852"/>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1067" name="Google Shape;1067;p134"/>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Full Background Image_2_1_1">
  <p:cSld name="Full Background Image_2_1_1 2">
    <p:spTree>
      <p:nvGrpSpPr>
        <p:cNvPr id="1" name="Shape 1068"/>
        <p:cNvGrpSpPr/>
        <p:nvPr/>
      </p:nvGrpSpPr>
      <p:grpSpPr>
        <a:xfrm>
          <a:off x="0" y="0"/>
          <a:ext cx="0" cy="0"/>
          <a:chOff x="0" y="0"/>
          <a:chExt cx="0" cy="0"/>
        </a:xfrm>
      </p:grpSpPr>
      <p:pic>
        <p:nvPicPr>
          <p:cNvPr id="1069" name="Google Shape;1069;p135" descr="Shape 854"/>
          <p:cNvPicPr preferRelativeResize="0"/>
          <p:nvPr/>
        </p:nvPicPr>
        <p:blipFill rotWithShape="1">
          <a:blip r:embed="rId2">
            <a:alphaModFix amt="21000"/>
          </a:blip>
          <a:srcRect l="79" r="89"/>
          <a:stretch/>
        </p:blipFill>
        <p:spPr>
          <a:xfrm>
            <a:off x="0" y="-4275"/>
            <a:ext cx="9143992" cy="5152079"/>
          </a:xfrm>
          <a:prstGeom prst="rect">
            <a:avLst/>
          </a:prstGeom>
          <a:noFill/>
          <a:ln>
            <a:noFill/>
          </a:ln>
        </p:spPr>
      </p:pic>
      <p:sp>
        <p:nvSpPr>
          <p:cNvPr id="1070" name="Google Shape;1070;p135"/>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071" name="Google Shape;1071;p135"/>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72" name="Google Shape;1072;p135"/>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1073" name="Google Shape;1073;p135"/>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074" name="Google Shape;1074;p135" descr="Shape 860"/>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1075" name="Google Shape;1075;p135"/>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matchingName="Full Background Image_1">
  <p:cSld name="Full Background Image_1 2">
    <p:spTree>
      <p:nvGrpSpPr>
        <p:cNvPr id="1" name="Shape 1076"/>
        <p:cNvGrpSpPr/>
        <p:nvPr/>
      </p:nvGrpSpPr>
      <p:grpSpPr>
        <a:xfrm>
          <a:off x="0" y="0"/>
          <a:ext cx="0" cy="0"/>
          <a:chOff x="0" y="0"/>
          <a:chExt cx="0" cy="0"/>
        </a:xfrm>
      </p:grpSpPr>
      <p:sp>
        <p:nvSpPr>
          <p:cNvPr id="1077" name="Google Shape;1077;p136"/>
          <p:cNvSpPr/>
          <p:nvPr/>
        </p:nvSpPr>
        <p:spPr>
          <a:xfrm>
            <a:off x="0" y="0"/>
            <a:ext cx="9144057"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078" name="Google Shape;1078;p136"/>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079" name="Google Shape;1079;p136"/>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80" name="Google Shape;1080;p136"/>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1081" name="Google Shape;1081;p136"/>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082" name="Google Shape;1082;p136" descr="Shape 868"/>
          <p:cNvPicPr preferRelativeResize="0"/>
          <p:nvPr/>
        </p:nvPicPr>
        <p:blipFill rotWithShape="1">
          <a:blip r:embed="rId2">
            <a:alphaModFix amt="22000"/>
          </a:blip>
          <a:srcRect/>
          <a:stretch/>
        </p:blipFill>
        <p:spPr>
          <a:xfrm>
            <a:off x="0" y="-4270"/>
            <a:ext cx="9143999" cy="5152071"/>
          </a:xfrm>
          <a:prstGeom prst="rect">
            <a:avLst/>
          </a:prstGeom>
          <a:noFill/>
          <a:ln>
            <a:noFill/>
          </a:ln>
        </p:spPr>
      </p:pic>
      <p:pic>
        <p:nvPicPr>
          <p:cNvPr id="1083" name="Google Shape;1083;p136" descr="Shape 869"/>
          <p:cNvPicPr preferRelativeResize="0"/>
          <p:nvPr/>
        </p:nvPicPr>
        <p:blipFill rotWithShape="1">
          <a:blip r:embed="rId3">
            <a:alphaModFix/>
          </a:blip>
          <a:srcRect t="9929" b="9929"/>
          <a:stretch/>
        </p:blipFill>
        <p:spPr>
          <a:xfrm>
            <a:off x="315600" y="505112"/>
            <a:ext cx="1518075" cy="998157"/>
          </a:xfrm>
          <a:prstGeom prst="rect">
            <a:avLst/>
          </a:prstGeom>
          <a:noFill/>
          <a:ln>
            <a:noFill/>
          </a:ln>
        </p:spPr>
      </p:pic>
      <p:sp>
        <p:nvSpPr>
          <p:cNvPr id="1084" name="Google Shape;1084;p136"/>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Full Background Image_1_1">
  <p:cSld name="Full Background Image_1_1 2">
    <p:spTree>
      <p:nvGrpSpPr>
        <p:cNvPr id="1" name="Shape 1085"/>
        <p:cNvGrpSpPr/>
        <p:nvPr/>
      </p:nvGrpSpPr>
      <p:grpSpPr>
        <a:xfrm>
          <a:off x="0" y="0"/>
          <a:ext cx="0" cy="0"/>
          <a:chOff x="0" y="0"/>
          <a:chExt cx="0" cy="0"/>
        </a:xfrm>
      </p:grpSpPr>
      <p:sp>
        <p:nvSpPr>
          <p:cNvPr id="1086" name="Google Shape;1086;p137"/>
          <p:cNvSpPr/>
          <p:nvPr/>
        </p:nvSpPr>
        <p:spPr>
          <a:xfrm>
            <a:off x="0" y="0"/>
            <a:ext cx="9144057"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087" name="Google Shape;1087;p137"/>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088" name="Google Shape;1088;p137"/>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89" name="Google Shape;1089;p137"/>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1090" name="Google Shape;1090;p137"/>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091" name="Google Shape;1091;p137" descr="Shape 877"/>
          <p:cNvPicPr preferRelativeResize="0"/>
          <p:nvPr/>
        </p:nvPicPr>
        <p:blipFill rotWithShape="1">
          <a:blip r:embed="rId2">
            <a:alphaModFix/>
          </a:blip>
          <a:srcRect t="9929" b="9929"/>
          <a:stretch/>
        </p:blipFill>
        <p:spPr>
          <a:xfrm>
            <a:off x="315600" y="505112"/>
            <a:ext cx="1518075" cy="998157"/>
          </a:xfrm>
          <a:prstGeom prst="rect">
            <a:avLst/>
          </a:prstGeom>
          <a:noFill/>
          <a:ln>
            <a:noFill/>
          </a:ln>
        </p:spPr>
      </p:pic>
      <p:pic>
        <p:nvPicPr>
          <p:cNvPr id="1092" name="Google Shape;1092;p137" descr="Shape 878"/>
          <p:cNvPicPr preferRelativeResize="0"/>
          <p:nvPr/>
        </p:nvPicPr>
        <p:blipFill rotWithShape="1">
          <a:blip r:embed="rId3">
            <a:alphaModFix amt="12000"/>
          </a:blip>
          <a:srcRect t="8172" b="8170"/>
          <a:stretch/>
        </p:blipFill>
        <p:spPr>
          <a:xfrm>
            <a:off x="0" y="-4275"/>
            <a:ext cx="9143993" cy="5152079"/>
          </a:xfrm>
          <a:prstGeom prst="rect">
            <a:avLst/>
          </a:prstGeom>
          <a:noFill/>
          <a:ln>
            <a:noFill/>
          </a:ln>
        </p:spPr>
      </p:pic>
      <p:sp>
        <p:nvSpPr>
          <p:cNvPr id="1093" name="Google Shape;1093;p137"/>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BLANK">
  <p:cSld name="BLANK 2">
    <p:spTree>
      <p:nvGrpSpPr>
        <p:cNvPr id="1" name="Shape 1094"/>
        <p:cNvGrpSpPr/>
        <p:nvPr/>
      </p:nvGrpSpPr>
      <p:grpSpPr>
        <a:xfrm>
          <a:off x="0" y="0"/>
          <a:ext cx="0" cy="0"/>
          <a:chOff x="0" y="0"/>
          <a:chExt cx="0" cy="0"/>
        </a:xfrm>
      </p:grpSpPr>
      <p:sp>
        <p:nvSpPr>
          <p:cNvPr id="1095" name="Google Shape;1095;p138"/>
          <p:cNvSpPr txBox="1"/>
          <p:nvPr/>
        </p:nvSpPr>
        <p:spPr>
          <a:xfrm>
            <a:off x="260975"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1096" name="Google Shape;1096;p138"/>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TITLE_2">
  <p:cSld name="TITLE_2 2">
    <p:spTree>
      <p:nvGrpSpPr>
        <p:cNvPr id="1" name="Shape 1097"/>
        <p:cNvGrpSpPr/>
        <p:nvPr/>
      </p:nvGrpSpPr>
      <p:grpSpPr>
        <a:xfrm>
          <a:off x="0" y="0"/>
          <a:ext cx="0" cy="0"/>
          <a:chOff x="0" y="0"/>
          <a:chExt cx="0" cy="0"/>
        </a:xfrm>
      </p:grpSpPr>
      <p:sp>
        <p:nvSpPr>
          <p:cNvPr id="1098" name="Google Shape;1098;p139"/>
          <p:cNvSpPr txBox="1">
            <a:spLocks noGrp="1"/>
          </p:cNvSpPr>
          <p:nvPr>
            <p:ph type="title"/>
          </p:nvPr>
        </p:nvSpPr>
        <p:spPr>
          <a:xfrm>
            <a:off x="311708" y="744575"/>
            <a:ext cx="8520525" cy="2052675"/>
          </a:xfrm>
          <a:prstGeom prst="rect">
            <a:avLst/>
          </a:prstGeom>
          <a:noFill/>
          <a:ln>
            <a:noFill/>
          </a:ln>
        </p:spPr>
        <p:txBody>
          <a:bodyPr spcFirstLastPara="1" wrap="square" lIns="34275" tIns="34275" rIns="34275" bIns="34275" anchor="b" anchorCtr="0"/>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99" name="Google Shape;1099;p139"/>
          <p:cNvSpPr txBox="1">
            <a:spLocks noGrp="1"/>
          </p:cNvSpPr>
          <p:nvPr>
            <p:ph type="body" idx="1"/>
          </p:nvPr>
        </p:nvSpPr>
        <p:spPr>
          <a:xfrm>
            <a:off x="311700" y="2834124"/>
            <a:ext cx="8520525" cy="792619"/>
          </a:xfrm>
          <a:prstGeom prst="rect">
            <a:avLst/>
          </a:prstGeom>
          <a:noFill/>
          <a:ln>
            <a:noFill/>
          </a:ln>
        </p:spPr>
        <p:txBody>
          <a:bodyPr spcFirstLastPara="1" wrap="square" lIns="34275" tIns="34275" rIns="34275" bIns="34275" anchor="t" anchorCtr="0"/>
          <a:lstStyle>
            <a:lvl1pPr marL="457200" marR="0" lvl="0"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3pPr>
            <a:lvl4pPr marL="1828800" marR="0" lvl="3"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4pPr>
            <a:lvl5pPr marL="2286000" marR="0" lvl="4"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00" name="Google Shape;1100;p139"/>
          <p:cNvSpPr txBox="1">
            <a:spLocks noGrp="1"/>
          </p:cNvSpPr>
          <p:nvPr>
            <p:ph type="sldNum" idx="12"/>
          </p:nvPr>
        </p:nvSpPr>
        <p:spPr>
          <a:xfrm>
            <a:off x="8727682" y="4715348"/>
            <a:ext cx="293550" cy="289263"/>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BLANK_1">
  <p:cSld name="BLANK_1 2">
    <p:spTree>
      <p:nvGrpSpPr>
        <p:cNvPr id="1" name="Shape 1101"/>
        <p:cNvGrpSpPr/>
        <p:nvPr/>
      </p:nvGrpSpPr>
      <p:grpSpPr>
        <a:xfrm>
          <a:off x="0" y="0"/>
          <a:ext cx="0" cy="0"/>
          <a:chOff x="0" y="0"/>
          <a:chExt cx="0" cy="0"/>
        </a:xfrm>
      </p:grpSpPr>
      <p:pic>
        <p:nvPicPr>
          <p:cNvPr id="1102" name="Google Shape;1102;p140" descr="Shape 887"/>
          <p:cNvPicPr preferRelativeResize="0"/>
          <p:nvPr/>
        </p:nvPicPr>
        <p:blipFill rotWithShape="1">
          <a:blip r:embed="rId2">
            <a:alphaModFix/>
          </a:blip>
          <a:srcRect b="15625"/>
          <a:stretch/>
        </p:blipFill>
        <p:spPr>
          <a:xfrm>
            <a:off x="0" y="0"/>
            <a:ext cx="9143997" cy="5143500"/>
          </a:xfrm>
          <a:prstGeom prst="rect">
            <a:avLst/>
          </a:prstGeom>
          <a:noFill/>
          <a:ln>
            <a:noFill/>
          </a:ln>
        </p:spPr>
      </p:pic>
      <p:sp>
        <p:nvSpPr>
          <p:cNvPr id="1103" name="Google Shape;1103;p140"/>
          <p:cNvSpPr txBox="1"/>
          <p:nvPr/>
        </p:nvSpPr>
        <p:spPr>
          <a:xfrm>
            <a:off x="260975"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1104" name="Google Shape;1104;p140"/>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matchingName="BLANK_2">
  <p:cSld name="BLANK_2 2">
    <p:spTree>
      <p:nvGrpSpPr>
        <p:cNvPr id="1" name="Shape 1105"/>
        <p:cNvGrpSpPr/>
        <p:nvPr/>
      </p:nvGrpSpPr>
      <p:grpSpPr>
        <a:xfrm>
          <a:off x="0" y="0"/>
          <a:ext cx="0" cy="0"/>
          <a:chOff x="0" y="0"/>
          <a:chExt cx="0" cy="0"/>
        </a:xfrm>
      </p:grpSpPr>
      <p:sp>
        <p:nvSpPr>
          <p:cNvPr id="1106" name="Google Shape;1106;p141"/>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TITLE_3">
  <p:cSld name="TITLE_3">
    <p:spTree>
      <p:nvGrpSpPr>
        <p:cNvPr id="1" name="Shape 1107"/>
        <p:cNvGrpSpPr/>
        <p:nvPr/>
      </p:nvGrpSpPr>
      <p:grpSpPr>
        <a:xfrm>
          <a:off x="0" y="0"/>
          <a:ext cx="0" cy="0"/>
          <a:chOff x="0" y="0"/>
          <a:chExt cx="0" cy="0"/>
        </a:xfrm>
      </p:grpSpPr>
      <p:pic>
        <p:nvPicPr>
          <p:cNvPr id="1108" name="Google Shape;1108;p142" descr="Shape 893"/>
          <p:cNvPicPr preferRelativeResize="0"/>
          <p:nvPr/>
        </p:nvPicPr>
        <p:blipFill rotWithShape="1">
          <a:blip r:embed="rId2">
            <a:alphaModFix amt="26000"/>
          </a:blip>
          <a:srcRect l="4751" t="616" r="2620"/>
          <a:stretch/>
        </p:blipFill>
        <p:spPr>
          <a:xfrm>
            <a:off x="-25" y="-17500"/>
            <a:ext cx="9144001" cy="5163901"/>
          </a:xfrm>
          <a:prstGeom prst="rect">
            <a:avLst/>
          </a:prstGeom>
          <a:noFill/>
          <a:ln>
            <a:noFill/>
          </a:ln>
        </p:spPr>
      </p:pic>
      <p:sp>
        <p:nvSpPr>
          <p:cNvPr id="1109" name="Google Shape;1109;p142"/>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110" name="Google Shape;1110;p142" descr="Shape 895"/>
          <p:cNvPicPr preferRelativeResize="0"/>
          <p:nvPr/>
        </p:nvPicPr>
        <p:blipFill rotWithShape="1">
          <a:blip r:embed="rId3">
            <a:alphaModFix/>
          </a:blip>
          <a:srcRect t="18310" b="18309"/>
          <a:stretch/>
        </p:blipFill>
        <p:spPr>
          <a:xfrm>
            <a:off x="34500" y="4867625"/>
            <a:ext cx="390319" cy="202838"/>
          </a:xfrm>
          <a:prstGeom prst="rect">
            <a:avLst/>
          </a:prstGeom>
          <a:noFill/>
          <a:ln>
            <a:noFill/>
          </a:ln>
        </p:spPr>
      </p:pic>
      <p:sp>
        <p:nvSpPr>
          <p:cNvPr id="1111" name="Google Shape;1111;p142"/>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1 1">
  <p:cSld name="Section Title 1 1">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2">
            <a:alphaModFix amt="77000"/>
          </a:blip>
          <a:srcRect/>
          <a:stretch/>
        </p:blipFill>
        <p:spPr>
          <a:xfrm>
            <a:off x="0" y="-6287"/>
            <a:ext cx="9144000" cy="5143500"/>
          </a:xfrm>
          <a:prstGeom prst="rect">
            <a:avLst/>
          </a:prstGeom>
          <a:noFill/>
          <a:ln>
            <a:noFill/>
          </a:ln>
        </p:spPr>
      </p:pic>
      <p:sp>
        <p:nvSpPr>
          <p:cNvPr id="135" name="Google Shape;135;p16"/>
          <p:cNvSpPr txBox="1">
            <a:spLocks noGrp="1"/>
          </p:cNvSpPr>
          <p:nvPr>
            <p:ph type="title"/>
          </p:nvPr>
        </p:nvSpPr>
        <p:spPr>
          <a:xfrm>
            <a:off x="4105275" y="3203485"/>
            <a:ext cx="4655100" cy="853500"/>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dk1"/>
              </a:buClr>
              <a:buSzPts val="1400"/>
              <a:buFont typeface="Helvetica Neue Light"/>
              <a:buNone/>
              <a:defRPr sz="2400" b="0" i="0" u="none" strike="noStrike" cap="none">
                <a:solidFill>
                  <a:srgbClr val="666666"/>
                </a:solidFill>
                <a:latin typeface="Helvetica Neue Light"/>
                <a:ea typeface="Helvetica Neue Light"/>
                <a:cs typeface="Helvetica Neue Light"/>
                <a:sym typeface="Helvetica Neue Light"/>
              </a:defRPr>
            </a:lvl1pPr>
            <a:lvl2pPr lvl="1"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2pPr>
            <a:lvl3pPr lvl="2"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3pPr>
            <a:lvl4pPr lvl="3"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4pPr>
            <a:lvl5pPr lvl="4"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5pPr>
            <a:lvl6pPr lvl="5"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6pPr>
            <a:lvl7pPr lvl="6"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7pPr>
            <a:lvl8pPr lvl="7"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8pPr>
            <a:lvl9pPr lvl="8"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9pPr>
          </a:lstStyle>
          <a:p>
            <a:endParaRPr/>
          </a:p>
        </p:txBody>
      </p:sp>
      <p:sp>
        <p:nvSpPr>
          <p:cNvPr id="136" name="Google Shape;136;p16"/>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137" name="Google Shape;137;p16" descr="Logo_Lockup_Digital.png"/>
          <p:cNvPicPr preferRelativeResize="0"/>
          <p:nvPr/>
        </p:nvPicPr>
        <p:blipFill rotWithShape="1">
          <a:blip r:embed="rId3">
            <a:alphaModFix/>
          </a:blip>
          <a:srcRect t="14965" b="14972"/>
          <a:stretch/>
        </p:blipFill>
        <p:spPr>
          <a:xfrm>
            <a:off x="443125" y="2123413"/>
            <a:ext cx="2563800" cy="884100"/>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matchingName="Full Background Image">
  <p:cSld name="Full Background Image 3">
    <p:spTree>
      <p:nvGrpSpPr>
        <p:cNvPr id="1" name="Shape 1112"/>
        <p:cNvGrpSpPr/>
        <p:nvPr/>
      </p:nvGrpSpPr>
      <p:grpSpPr>
        <a:xfrm>
          <a:off x="0" y="0"/>
          <a:ext cx="0" cy="0"/>
          <a:chOff x="0" y="0"/>
          <a:chExt cx="0" cy="0"/>
        </a:xfrm>
      </p:grpSpPr>
      <p:sp>
        <p:nvSpPr>
          <p:cNvPr id="1113" name="Google Shape;1113;p143"/>
          <p:cNvSpPr/>
          <p:nvPr/>
        </p:nvSpPr>
        <p:spPr>
          <a:xfrm>
            <a:off x="0" y="0"/>
            <a:ext cx="9144057" cy="51435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14" name="Google Shape;1114;p143"/>
          <p:cNvSpPr txBox="1">
            <a:spLocks noGrp="1"/>
          </p:cNvSpPr>
          <p:nvPr>
            <p:ph type="body" idx="1"/>
          </p:nvPr>
        </p:nvSpPr>
        <p:spPr>
          <a:xfrm>
            <a:off x="478125" y="2419500"/>
            <a:ext cx="2637057"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15" name="Google Shape;1115;p143"/>
          <p:cNvSpPr txBox="1">
            <a:spLocks noGrp="1"/>
          </p:cNvSpPr>
          <p:nvPr>
            <p:ph type="title"/>
          </p:nvPr>
        </p:nvSpPr>
        <p:spPr>
          <a:xfrm>
            <a:off x="478123" y="1449050"/>
            <a:ext cx="2637057"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116" name="Google Shape;1116;p143"/>
          <p:cNvSpPr txBox="1"/>
          <p:nvPr/>
        </p:nvSpPr>
        <p:spPr>
          <a:xfrm>
            <a:off x="3577400" y="4798218"/>
            <a:ext cx="4626619" cy="35215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1117" name="Google Shape;1117;p143"/>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1118" name="Google Shape;1118;p143"/>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BLANK">
  <p:cSld name="BLANK 3">
    <p:spTree>
      <p:nvGrpSpPr>
        <p:cNvPr id="1" name="Shape 1119"/>
        <p:cNvGrpSpPr/>
        <p:nvPr/>
      </p:nvGrpSpPr>
      <p:grpSpPr>
        <a:xfrm>
          <a:off x="0" y="0"/>
          <a:ext cx="0" cy="0"/>
          <a:chOff x="0" y="0"/>
          <a:chExt cx="0" cy="0"/>
        </a:xfrm>
      </p:grpSpPr>
      <p:sp>
        <p:nvSpPr>
          <p:cNvPr id="1120" name="Google Shape;1120;p144"/>
          <p:cNvSpPr txBox="1"/>
          <p:nvPr/>
        </p:nvSpPr>
        <p:spPr>
          <a:xfrm>
            <a:off x="260975"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1121" name="Google Shape;1121;p144"/>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matchingName="All Text ">
  <p:cSld name="All Text  2">
    <p:spTree>
      <p:nvGrpSpPr>
        <p:cNvPr id="1" name="Shape 1122"/>
        <p:cNvGrpSpPr/>
        <p:nvPr/>
      </p:nvGrpSpPr>
      <p:grpSpPr>
        <a:xfrm>
          <a:off x="0" y="0"/>
          <a:ext cx="0" cy="0"/>
          <a:chOff x="0" y="0"/>
          <a:chExt cx="0" cy="0"/>
        </a:xfrm>
      </p:grpSpPr>
      <p:sp>
        <p:nvSpPr>
          <p:cNvPr id="1123" name="Google Shape;1123;p145"/>
          <p:cNvSpPr txBox="1">
            <a:spLocks noGrp="1"/>
          </p:cNvSpPr>
          <p:nvPr>
            <p:ph type="body" idx="1"/>
          </p:nvPr>
        </p:nvSpPr>
        <p:spPr>
          <a:xfrm>
            <a:off x="333256" y="843586"/>
            <a:ext cx="8275500" cy="2918025"/>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24" name="Google Shape;1124;p145"/>
          <p:cNvSpPr txBox="1">
            <a:spLocks noGrp="1"/>
          </p:cNvSpPr>
          <p:nvPr>
            <p:ph type="title"/>
          </p:nvPr>
        </p:nvSpPr>
        <p:spPr>
          <a:xfrm>
            <a:off x="333250" y="298150"/>
            <a:ext cx="8484244"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125" name="Google Shape;1125;p145"/>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matchingName="Section Title 1 1">
  <p:cSld name="Section Title 1 1 3">
    <p:spTree>
      <p:nvGrpSpPr>
        <p:cNvPr id="1" name="Shape 1126"/>
        <p:cNvGrpSpPr/>
        <p:nvPr/>
      </p:nvGrpSpPr>
      <p:grpSpPr>
        <a:xfrm>
          <a:off x="0" y="0"/>
          <a:ext cx="0" cy="0"/>
          <a:chOff x="0" y="0"/>
          <a:chExt cx="0" cy="0"/>
        </a:xfrm>
      </p:grpSpPr>
      <p:pic>
        <p:nvPicPr>
          <p:cNvPr id="1127" name="Google Shape;1127;p146" descr="Shape 918"/>
          <p:cNvPicPr preferRelativeResize="0"/>
          <p:nvPr/>
        </p:nvPicPr>
        <p:blipFill rotWithShape="1">
          <a:blip r:embed="rId2">
            <a:alphaModFix amt="77000"/>
          </a:blip>
          <a:srcRect/>
          <a:stretch/>
        </p:blipFill>
        <p:spPr>
          <a:xfrm>
            <a:off x="0" y="-6286"/>
            <a:ext cx="9144002" cy="5143501"/>
          </a:xfrm>
          <a:prstGeom prst="rect">
            <a:avLst/>
          </a:prstGeom>
          <a:noFill/>
          <a:ln>
            <a:noFill/>
          </a:ln>
        </p:spPr>
      </p:pic>
      <p:sp>
        <p:nvSpPr>
          <p:cNvPr id="1128" name="Google Shape;1128;p146"/>
          <p:cNvSpPr txBox="1">
            <a:spLocks noGrp="1"/>
          </p:cNvSpPr>
          <p:nvPr>
            <p:ph type="title"/>
          </p:nvPr>
        </p:nvSpPr>
        <p:spPr>
          <a:xfrm>
            <a:off x="4105275" y="3203484"/>
            <a:ext cx="4655138" cy="853538"/>
          </a:xfrm>
          <a:prstGeom prst="rect">
            <a:avLst/>
          </a:prstGeom>
          <a:noFill/>
          <a:ln>
            <a:noFill/>
          </a:ln>
        </p:spPr>
        <p:txBody>
          <a:bodyPr spcFirstLastPara="1" wrap="square" lIns="34275" tIns="34275" rIns="34275" bIns="34275" anchor="ctr" anchorCtr="0"/>
          <a:lstStyle>
            <a:lvl1pPr marR="0" lvl="0" algn="r" rtl="0">
              <a:lnSpc>
                <a:spcPct val="100000"/>
              </a:lnSpc>
              <a:spcBef>
                <a:spcPts val="0"/>
              </a:spcBef>
              <a:spcAft>
                <a:spcPts val="0"/>
              </a:spcAft>
              <a:buClr>
                <a:srgbClr val="666666"/>
              </a:buClr>
              <a:buSzPts val="2400"/>
              <a:buFont typeface="Helvetica Neue"/>
              <a:buNone/>
              <a:defRPr sz="2400" b="0" i="0" u="none" strike="noStrike" cap="none">
                <a:solidFill>
                  <a:srgbClr val="666666"/>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1129" name="Google Shape;1129;p146" descr="Shape 920"/>
          <p:cNvPicPr preferRelativeResize="0"/>
          <p:nvPr/>
        </p:nvPicPr>
        <p:blipFill rotWithShape="1">
          <a:blip r:embed="rId3">
            <a:alphaModFix/>
          </a:blip>
          <a:srcRect/>
          <a:stretch/>
        </p:blipFill>
        <p:spPr>
          <a:xfrm>
            <a:off x="1478825" y="2200925"/>
            <a:ext cx="1179300" cy="741600"/>
          </a:xfrm>
          <a:prstGeom prst="rect">
            <a:avLst/>
          </a:prstGeom>
          <a:noFill/>
          <a:ln>
            <a:noFill/>
          </a:ln>
        </p:spPr>
      </p:pic>
      <p:sp>
        <p:nvSpPr>
          <p:cNvPr id="1130" name="Google Shape;1130;p146"/>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131" name="Google Shape;1131;p146" descr="Shape 922"/>
          <p:cNvPicPr preferRelativeResize="0"/>
          <p:nvPr/>
        </p:nvPicPr>
        <p:blipFill rotWithShape="1">
          <a:blip r:embed="rId4">
            <a:alphaModFix/>
          </a:blip>
          <a:srcRect/>
          <a:stretch/>
        </p:blipFill>
        <p:spPr>
          <a:xfrm>
            <a:off x="441206" y="2137810"/>
            <a:ext cx="1040100" cy="828600"/>
          </a:xfrm>
          <a:prstGeom prst="rect">
            <a:avLst/>
          </a:prstGeom>
          <a:noFill/>
          <a:ln>
            <a:noFill/>
          </a:ln>
        </p:spPr>
      </p:pic>
      <p:sp>
        <p:nvSpPr>
          <p:cNvPr id="1132" name="Google Shape;1132;p146"/>
          <p:cNvSpPr txBox="1">
            <a:spLocks noGrp="1"/>
          </p:cNvSpPr>
          <p:nvPr>
            <p:ph type="sldNum" idx="12"/>
          </p:nvPr>
        </p:nvSpPr>
        <p:spPr>
          <a:xfrm>
            <a:off x="4419600" y="4629150"/>
            <a:ext cx="2133600" cy="276225"/>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matchingName="TITLE">
  <p:cSld name="TITLE 4">
    <p:spTree>
      <p:nvGrpSpPr>
        <p:cNvPr id="1" name="Shape 1133"/>
        <p:cNvGrpSpPr/>
        <p:nvPr/>
      </p:nvGrpSpPr>
      <p:grpSpPr>
        <a:xfrm>
          <a:off x="0" y="0"/>
          <a:ext cx="0" cy="0"/>
          <a:chOff x="0" y="0"/>
          <a:chExt cx="0" cy="0"/>
        </a:xfrm>
      </p:grpSpPr>
      <p:sp>
        <p:nvSpPr>
          <p:cNvPr id="1134" name="Google Shape;1134;p147"/>
          <p:cNvSpPr/>
          <p:nvPr/>
        </p:nvSpPr>
        <p:spPr>
          <a:xfrm>
            <a:off x="4804475" y="920225"/>
            <a:ext cx="3957863" cy="3409426"/>
          </a:xfrm>
          <a:prstGeom prst="rect">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35" name="Google Shape;1135;p147"/>
          <p:cNvSpPr txBox="1">
            <a:spLocks noGrp="1"/>
          </p:cNvSpPr>
          <p:nvPr>
            <p:ph type="body" idx="1"/>
          </p:nvPr>
        </p:nvSpPr>
        <p:spPr>
          <a:xfrm>
            <a:off x="333250" y="1336775"/>
            <a:ext cx="2637056"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36" name="Google Shape;1136;p147"/>
          <p:cNvSpPr txBox="1">
            <a:spLocks noGrp="1"/>
          </p:cNvSpPr>
          <p:nvPr>
            <p:ph type="title"/>
          </p:nvPr>
        </p:nvSpPr>
        <p:spPr>
          <a:xfrm>
            <a:off x="333249" y="298150"/>
            <a:ext cx="3957863"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137" name="Google Shape;1137;p147"/>
          <p:cNvSpPr txBox="1"/>
          <p:nvPr/>
        </p:nvSpPr>
        <p:spPr>
          <a:xfrm>
            <a:off x="4115425" y="2438493"/>
            <a:ext cx="5312419"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B7B7B7"/>
              </a:buClr>
              <a:buSzPts val="600"/>
              <a:buFont typeface="Helvetica Neue"/>
              <a:buNone/>
            </a:pPr>
            <a:r>
              <a:rPr lang="en" sz="600" b="0" i="0" u="none" strike="noStrike" cap="none">
                <a:solidFill>
                  <a:srgbClr val="B7B7B7"/>
                </a:solidFill>
                <a:latin typeface="Helvetica Neue"/>
                <a:ea typeface="Helvetica Neue"/>
                <a:cs typeface="Helvetica Neue"/>
                <a:sym typeface="Helvetica Neue"/>
              </a:rPr>
              <a:t>CROP  IMAGE HERE</a:t>
            </a:r>
            <a:endParaRPr sz="500"/>
          </a:p>
        </p:txBody>
      </p:sp>
      <p:sp>
        <p:nvSpPr>
          <p:cNvPr id="1138" name="Google Shape;1138;p147"/>
          <p:cNvSpPr txBox="1"/>
          <p:nvPr/>
        </p:nvSpPr>
        <p:spPr>
          <a:xfrm>
            <a:off x="388031" y="4846621"/>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139" name="Google Shape;1139;p147" descr="Shape 929"/>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1140" name="Google Shape;1140;p147"/>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Four Subjects">
  <p:cSld name="Four Subjects 4">
    <p:spTree>
      <p:nvGrpSpPr>
        <p:cNvPr id="1" name="Shape 1141"/>
        <p:cNvGrpSpPr/>
        <p:nvPr/>
      </p:nvGrpSpPr>
      <p:grpSpPr>
        <a:xfrm>
          <a:off x="0" y="0"/>
          <a:ext cx="0" cy="0"/>
          <a:chOff x="0" y="0"/>
          <a:chExt cx="0" cy="0"/>
        </a:xfrm>
      </p:grpSpPr>
      <p:sp>
        <p:nvSpPr>
          <p:cNvPr id="1142" name="Google Shape;1142;p148"/>
          <p:cNvSpPr/>
          <p:nvPr/>
        </p:nvSpPr>
        <p:spPr>
          <a:xfrm rot="10800000">
            <a:off x="323221" y="2562642"/>
            <a:ext cx="2123720"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43" name="Google Shape;1143;p148"/>
          <p:cNvSpPr/>
          <p:nvPr/>
        </p:nvSpPr>
        <p:spPr>
          <a:xfrm rot="10800000">
            <a:off x="4570621" y="2562642"/>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44" name="Google Shape;1144;p148"/>
          <p:cNvSpPr/>
          <p:nvPr/>
        </p:nvSpPr>
        <p:spPr>
          <a:xfrm>
            <a:off x="323260"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EE467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45" name="Google Shape;1145;p148"/>
          <p:cNvSpPr/>
          <p:nvPr/>
        </p:nvSpPr>
        <p:spPr>
          <a:xfrm rot="10800000">
            <a:off x="2446921" y="2567066"/>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C18EB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46" name="Google Shape;1146;p148"/>
          <p:cNvSpPr/>
          <p:nvPr/>
        </p:nvSpPr>
        <p:spPr>
          <a:xfrm>
            <a:off x="4570660"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0D5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47" name="Google Shape;1147;p148"/>
          <p:cNvSpPr/>
          <p:nvPr/>
        </p:nvSpPr>
        <p:spPr>
          <a:xfrm rot="10800000">
            <a:off x="6694320" y="2562642"/>
            <a:ext cx="2123720"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F5886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48" name="Google Shape;1148;p148"/>
          <p:cNvSpPr txBox="1">
            <a:spLocks noGrp="1"/>
          </p:cNvSpPr>
          <p:nvPr>
            <p:ph type="body" idx="1"/>
          </p:nvPr>
        </p:nvSpPr>
        <p:spPr>
          <a:xfrm>
            <a:off x="689250" y="2505075"/>
            <a:ext cx="1391682" cy="671457"/>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49" name="Google Shape;1149;p148"/>
          <p:cNvSpPr txBox="1">
            <a:spLocks noGrp="1"/>
          </p:cNvSpPr>
          <p:nvPr>
            <p:ph type="body" idx="2"/>
          </p:nvPr>
        </p:nvSpPr>
        <p:spPr>
          <a:xfrm>
            <a:off x="4936649" y="2505075"/>
            <a:ext cx="1391682" cy="671457"/>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50" name="Google Shape;1150;p148"/>
          <p:cNvSpPr/>
          <p:nvPr/>
        </p:nvSpPr>
        <p:spPr>
          <a:xfrm>
            <a:off x="1049400" y="1762125"/>
            <a:ext cx="671457" cy="671457"/>
          </a:xfrm>
          <a:prstGeom prst="ellipse">
            <a:avLst/>
          </a:prstGeom>
          <a:solidFill>
            <a:srgbClr val="EE467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51" name="Google Shape;1151;p148"/>
          <p:cNvSpPr/>
          <p:nvPr/>
        </p:nvSpPr>
        <p:spPr>
          <a:xfrm>
            <a:off x="5296799" y="1762125"/>
            <a:ext cx="671457" cy="671457"/>
          </a:xfrm>
          <a:prstGeom prst="ellipse">
            <a:avLst/>
          </a:prstGeom>
          <a:solidFill>
            <a:srgbClr val="90D5DF"/>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52" name="Google Shape;1152;p148"/>
          <p:cNvSpPr txBox="1">
            <a:spLocks noGrp="1"/>
          </p:cNvSpPr>
          <p:nvPr>
            <p:ph type="title"/>
          </p:nvPr>
        </p:nvSpPr>
        <p:spPr>
          <a:xfrm>
            <a:off x="333250" y="298150"/>
            <a:ext cx="8484244"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153" name="Google Shape;1153;p148"/>
          <p:cNvSpPr txBox="1"/>
          <p:nvPr/>
        </p:nvSpPr>
        <p:spPr>
          <a:xfrm>
            <a:off x="388031" y="4846621"/>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154" name="Google Shape;1154;p148" descr="Shape 945"/>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1155" name="Google Shape;1155;p148"/>
          <p:cNvSpPr/>
          <p:nvPr/>
        </p:nvSpPr>
        <p:spPr>
          <a:xfrm>
            <a:off x="2446960" y="1514574"/>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56" name="Google Shape;1156;p148"/>
          <p:cNvSpPr txBox="1">
            <a:spLocks noGrp="1"/>
          </p:cNvSpPr>
          <p:nvPr>
            <p:ph type="body" idx="3"/>
          </p:nvPr>
        </p:nvSpPr>
        <p:spPr>
          <a:xfrm>
            <a:off x="2812950" y="2509500"/>
            <a:ext cx="1391682" cy="671457"/>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57" name="Google Shape;1157;p148"/>
          <p:cNvSpPr/>
          <p:nvPr/>
        </p:nvSpPr>
        <p:spPr>
          <a:xfrm>
            <a:off x="3173100" y="1766550"/>
            <a:ext cx="671457" cy="671457"/>
          </a:xfrm>
          <a:prstGeom prst="ellipse">
            <a:avLst/>
          </a:prstGeom>
          <a:solidFill>
            <a:srgbClr val="C18EBC"/>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58" name="Google Shape;1158;p148"/>
          <p:cNvSpPr/>
          <p:nvPr/>
        </p:nvSpPr>
        <p:spPr>
          <a:xfrm>
            <a:off x="6694361"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59" name="Google Shape;1159;p148"/>
          <p:cNvSpPr txBox="1">
            <a:spLocks noGrp="1"/>
          </p:cNvSpPr>
          <p:nvPr>
            <p:ph type="body" idx="4"/>
          </p:nvPr>
        </p:nvSpPr>
        <p:spPr>
          <a:xfrm>
            <a:off x="7060349" y="2505075"/>
            <a:ext cx="1391682" cy="671457"/>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60" name="Google Shape;1160;p148"/>
          <p:cNvSpPr/>
          <p:nvPr/>
        </p:nvSpPr>
        <p:spPr>
          <a:xfrm>
            <a:off x="7420499" y="1762125"/>
            <a:ext cx="671457" cy="671457"/>
          </a:xfrm>
          <a:prstGeom prst="ellipse">
            <a:avLst/>
          </a:prstGeom>
          <a:solidFill>
            <a:srgbClr val="FF8A2A"/>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61" name="Google Shape;1161;p148"/>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3">
    <p:spTree>
      <p:nvGrpSpPr>
        <p:cNvPr id="1" name="Shape 1162"/>
        <p:cNvGrpSpPr/>
        <p:nvPr/>
      </p:nvGrpSpPr>
      <p:grpSpPr>
        <a:xfrm>
          <a:off x="0" y="0"/>
          <a:ext cx="0" cy="0"/>
          <a:chOff x="0" y="0"/>
          <a:chExt cx="0" cy="0"/>
        </a:xfrm>
      </p:grpSpPr>
      <p:sp>
        <p:nvSpPr>
          <p:cNvPr id="1163" name="Google Shape;1163;p149"/>
          <p:cNvSpPr txBox="1">
            <a:spLocks noGrp="1"/>
          </p:cNvSpPr>
          <p:nvPr>
            <p:ph type="title"/>
          </p:nvPr>
        </p:nvSpPr>
        <p:spPr>
          <a:xfrm>
            <a:off x="4640075" y="2318625"/>
            <a:ext cx="3691238"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164" name="Google Shape;1164;p149"/>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165" name="Google Shape;1165;p149" descr="Shape 956"/>
          <p:cNvPicPr preferRelativeResize="0"/>
          <p:nvPr/>
        </p:nvPicPr>
        <p:blipFill rotWithShape="1">
          <a:blip r:embed="rId2">
            <a:alphaModFix/>
          </a:blip>
          <a:srcRect/>
          <a:stretch/>
        </p:blipFill>
        <p:spPr>
          <a:xfrm>
            <a:off x="303925" y="890425"/>
            <a:ext cx="4307700" cy="3132000"/>
          </a:xfrm>
          <a:prstGeom prst="rect">
            <a:avLst/>
          </a:prstGeom>
          <a:noFill/>
          <a:ln>
            <a:noFill/>
          </a:ln>
        </p:spPr>
      </p:pic>
      <p:sp>
        <p:nvSpPr>
          <p:cNvPr id="1166" name="Google Shape;1166;p149"/>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matchingName="Three Subjects">
  <p:cSld name="Three Subjects 3">
    <p:spTree>
      <p:nvGrpSpPr>
        <p:cNvPr id="1" name="Shape 1167"/>
        <p:cNvGrpSpPr/>
        <p:nvPr/>
      </p:nvGrpSpPr>
      <p:grpSpPr>
        <a:xfrm>
          <a:off x="0" y="0"/>
          <a:ext cx="0" cy="0"/>
          <a:chOff x="0" y="0"/>
          <a:chExt cx="0" cy="0"/>
        </a:xfrm>
      </p:grpSpPr>
      <p:sp>
        <p:nvSpPr>
          <p:cNvPr id="1168" name="Google Shape;1168;p150"/>
          <p:cNvSpPr txBox="1">
            <a:spLocks noGrp="1"/>
          </p:cNvSpPr>
          <p:nvPr>
            <p:ph type="body" idx="1"/>
          </p:nvPr>
        </p:nvSpPr>
        <p:spPr>
          <a:xfrm>
            <a:off x="354700" y="889184"/>
            <a:ext cx="8275500" cy="393525"/>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69" name="Google Shape;1169;p150"/>
          <p:cNvSpPr txBox="1">
            <a:spLocks noGrp="1"/>
          </p:cNvSpPr>
          <p:nvPr>
            <p:ph type="body" idx="2"/>
          </p:nvPr>
        </p:nvSpPr>
        <p:spPr>
          <a:xfrm>
            <a:off x="324986"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70" name="Google Shape;1170;p150"/>
          <p:cNvSpPr/>
          <p:nvPr/>
        </p:nvSpPr>
        <p:spPr>
          <a:xfrm>
            <a:off x="90251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71" name="Google Shape;1171;p150"/>
          <p:cNvSpPr txBox="1">
            <a:spLocks noGrp="1"/>
          </p:cNvSpPr>
          <p:nvPr>
            <p:ph type="body" idx="3"/>
          </p:nvPr>
        </p:nvSpPr>
        <p:spPr>
          <a:xfrm>
            <a:off x="328020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72" name="Google Shape;1172;p150"/>
          <p:cNvSpPr/>
          <p:nvPr/>
        </p:nvSpPr>
        <p:spPr>
          <a:xfrm>
            <a:off x="3857735"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73" name="Google Shape;1173;p150"/>
          <p:cNvSpPr txBox="1">
            <a:spLocks noGrp="1"/>
          </p:cNvSpPr>
          <p:nvPr>
            <p:ph type="body" idx="4"/>
          </p:nvPr>
        </p:nvSpPr>
        <p:spPr>
          <a:xfrm>
            <a:off x="623542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74" name="Google Shape;1174;p150"/>
          <p:cNvSpPr/>
          <p:nvPr/>
        </p:nvSpPr>
        <p:spPr>
          <a:xfrm>
            <a:off x="681295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75" name="Google Shape;1175;p150"/>
          <p:cNvSpPr txBox="1"/>
          <p:nvPr/>
        </p:nvSpPr>
        <p:spPr>
          <a:xfrm>
            <a:off x="1200150" y="2157565"/>
            <a:ext cx="809662"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176" name="Google Shape;1176;p150"/>
          <p:cNvSpPr txBox="1"/>
          <p:nvPr/>
        </p:nvSpPr>
        <p:spPr>
          <a:xfrm>
            <a:off x="4166437"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177" name="Google Shape;1177;p150"/>
          <p:cNvSpPr txBox="1"/>
          <p:nvPr/>
        </p:nvSpPr>
        <p:spPr>
          <a:xfrm>
            <a:off x="7132686"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178" name="Google Shape;1178;p150"/>
          <p:cNvSpPr txBox="1">
            <a:spLocks noGrp="1"/>
          </p:cNvSpPr>
          <p:nvPr>
            <p:ph type="title"/>
          </p:nvPr>
        </p:nvSpPr>
        <p:spPr>
          <a:xfrm>
            <a:off x="333250" y="298150"/>
            <a:ext cx="8275499"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179" name="Google Shape;1179;p150"/>
          <p:cNvSpPr txBox="1"/>
          <p:nvPr/>
        </p:nvSpPr>
        <p:spPr>
          <a:xfrm>
            <a:off x="388031" y="4846621"/>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180" name="Google Shape;1180;p150" descr="Shape 971"/>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1181" name="Google Shape;1181;p150"/>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matchingName="Three Subjects - Title Only">
  <p:cSld name="Three Subjects - Title Only 3">
    <p:spTree>
      <p:nvGrpSpPr>
        <p:cNvPr id="1" name="Shape 1182"/>
        <p:cNvGrpSpPr/>
        <p:nvPr/>
      </p:nvGrpSpPr>
      <p:grpSpPr>
        <a:xfrm>
          <a:off x="0" y="0"/>
          <a:ext cx="0" cy="0"/>
          <a:chOff x="0" y="0"/>
          <a:chExt cx="0" cy="0"/>
        </a:xfrm>
      </p:grpSpPr>
      <p:sp>
        <p:nvSpPr>
          <p:cNvPr id="1183" name="Google Shape;1183;p151"/>
          <p:cNvSpPr txBox="1">
            <a:spLocks noGrp="1"/>
          </p:cNvSpPr>
          <p:nvPr>
            <p:ph type="body" idx="1"/>
          </p:nvPr>
        </p:nvSpPr>
        <p:spPr>
          <a:xfrm>
            <a:off x="324986" y="3062283"/>
            <a:ext cx="2582044" cy="932344"/>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84" name="Google Shape;1184;p151"/>
          <p:cNvSpPr/>
          <p:nvPr/>
        </p:nvSpPr>
        <p:spPr>
          <a:xfrm>
            <a:off x="90251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85" name="Google Shape;1185;p151"/>
          <p:cNvSpPr txBox="1">
            <a:spLocks noGrp="1"/>
          </p:cNvSpPr>
          <p:nvPr>
            <p:ph type="body" idx="2"/>
          </p:nvPr>
        </p:nvSpPr>
        <p:spPr>
          <a:xfrm>
            <a:off x="328020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86" name="Google Shape;1186;p151"/>
          <p:cNvSpPr/>
          <p:nvPr/>
        </p:nvSpPr>
        <p:spPr>
          <a:xfrm>
            <a:off x="3857735"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87" name="Google Shape;1187;p151"/>
          <p:cNvSpPr txBox="1">
            <a:spLocks noGrp="1"/>
          </p:cNvSpPr>
          <p:nvPr>
            <p:ph type="body" idx="3"/>
          </p:nvPr>
        </p:nvSpPr>
        <p:spPr>
          <a:xfrm>
            <a:off x="623542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188" name="Google Shape;1188;p151"/>
          <p:cNvSpPr/>
          <p:nvPr/>
        </p:nvSpPr>
        <p:spPr>
          <a:xfrm>
            <a:off x="681295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89" name="Google Shape;1189;p151"/>
          <p:cNvSpPr txBox="1"/>
          <p:nvPr/>
        </p:nvSpPr>
        <p:spPr>
          <a:xfrm>
            <a:off x="1200150" y="2157565"/>
            <a:ext cx="809662"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190" name="Google Shape;1190;p151"/>
          <p:cNvSpPr txBox="1"/>
          <p:nvPr/>
        </p:nvSpPr>
        <p:spPr>
          <a:xfrm>
            <a:off x="4166437"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191" name="Google Shape;1191;p151"/>
          <p:cNvSpPr txBox="1"/>
          <p:nvPr/>
        </p:nvSpPr>
        <p:spPr>
          <a:xfrm>
            <a:off x="7132686"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192" name="Google Shape;1192;p151"/>
          <p:cNvSpPr txBox="1">
            <a:spLocks noGrp="1"/>
          </p:cNvSpPr>
          <p:nvPr>
            <p:ph type="title"/>
          </p:nvPr>
        </p:nvSpPr>
        <p:spPr>
          <a:xfrm>
            <a:off x="333250" y="298150"/>
            <a:ext cx="8275499"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193" name="Google Shape;1193;p151"/>
          <p:cNvSpPr txBox="1"/>
          <p:nvPr/>
        </p:nvSpPr>
        <p:spPr>
          <a:xfrm>
            <a:off x="388031" y="4846621"/>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194" name="Google Shape;1194;p151" descr="Shape 985"/>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1195" name="Google Shape;1195;p151"/>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matchingName="Three subject - no text">
  <p:cSld name="Three subject - no text 3">
    <p:spTree>
      <p:nvGrpSpPr>
        <p:cNvPr id="1" name="Shape 1196"/>
        <p:cNvGrpSpPr/>
        <p:nvPr/>
      </p:nvGrpSpPr>
      <p:grpSpPr>
        <a:xfrm>
          <a:off x="0" y="0"/>
          <a:ext cx="0" cy="0"/>
          <a:chOff x="0" y="0"/>
          <a:chExt cx="0" cy="0"/>
        </a:xfrm>
      </p:grpSpPr>
      <p:sp>
        <p:nvSpPr>
          <p:cNvPr id="1197" name="Google Shape;1197;p152"/>
          <p:cNvSpPr/>
          <p:nvPr/>
        </p:nvSpPr>
        <p:spPr>
          <a:xfrm>
            <a:off x="902516" y="19749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98" name="Google Shape;1198;p152"/>
          <p:cNvSpPr/>
          <p:nvPr/>
        </p:nvSpPr>
        <p:spPr>
          <a:xfrm>
            <a:off x="3857735" y="19749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199" name="Google Shape;1199;p152"/>
          <p:cNvSpPr/>
          <p:nvPr/>
        </p:nvSpPr>
        <p:spPr>
          <a:xfrm>
            <a:off x="6812956" y="19749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200" name="Google Shape;1200;p152"/>
          <p:cNvSpPr txBox="1"/>
          <p:nvPr/>
        </p:nvSpPr>
        <p:spPr>
          <a:xfrm>
            <a:off x="1200150" y="2570365"/>
            <a:ext cx="809662"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201" name="Google Shape;1201;p152"/>
          <p:cNvSpPr txBox="1"/>
          <p:nvPr/>
        </p:nvSpPr>
        <p:spPr>
          <a:xfrm>
            <a:off x="4166437" y="2570365"/>
            <a:ext cx="809663"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202" name="Google Shape;1202;p152"/>
          <p:cNvSpPr txBox="1"/>
          <p:nvPr/>
        </p:nvSpPr>
        <p:spPr>
          <a:xfrm>
            <a:off x="7132686" y="2570365"/>
            <a:ext cx="809663"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1203" name="Google Shape;1203;p152"/>
          <p:cNvSpPr txBox="1">
            <a:spLocks noGrp="1"/>
          </p:cNvSpPr>
          <p:nvPr>
            <p:ph type="title"/>
          </p:nvPr>
        </p:nvSpPr>
        <p:spPr>
          <a:xfrm>
            <a:off x="333250" y="298150"/>
            <a:ext cx="8275499"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204" name="Google Shape;1204;p152"/>
          <p:cNvSpPr txBox="1"/>
          <p:nvPr/>
        </p:nvSpPr>
        <p:spPr>
          <a:xfrm>
            <a:off x="388031" y="4846621"/>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205" name="Google Shape;1205;p152" descr="Shape 996"/>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1206" name="Google Shape;1206;p152"/>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with Text" type="title">
  <p:cSld name="TITLE">
    <p:spTree>
      <p:nvGrpSpPr>
        <p:cNvPr id="1" name="Shape 138"/>
        <p:cNvGrpSpPr/>
        <p:nvPr/>
      </p:nvGrpSpPr>
      <p:grpSpPr>
        <a:xfrm>
          <a:off x="0" y="0"/>
          <a:ext cx="0" cy="0"/>
          <a:chOff x="0" y="0"/>
          <a:chExt cx="0" cy="0"/>
        </a:xfrm>
      </p:grpSpPr>
      <p:sp>
        <p:nvSpPr>
          <p:cNvPr id="139" name="Google Shape;139;p17"/>
          <p:cNvSpPr/>
          <p:nvPr/>
        </p:nvSpPr>
        <p:spPr>
          <a:xfrm>
            <a:off x="4804475" y="920225"/>
            <a:ext cx="3957900" cy="34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txBox="1">
            <a:spLocks noGrp="1"/>
          </p:cNvSpPr>
          <p:nvPr>
            <p:ph type="body" idx="1"/>
          </p:nvPr>
        </p:nvSpPr>
        <p:spPr>
          <a:xfrm>
            <a:off x="333250" y="1336775"/>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141" name="Google Shape;141;p17"/>
          <p:cNvSpPr txBox="1">
            <a:spLocks noGrp="1"/>
          </p:cNvSpPr>
          <p:nvPr>
            <p:ph type="title"/>
          </p:nvPr>
        </p:nvSpPr>
        <p:spPr>
          <a:xfrm>
            <a:off x="333250" y="298150"/>
            <a:ext cx="39579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142" name="Google Shape;142;p17"/>
          <p:cNvSpPr txBox="1"/>
          <p:nvPr/>
        </p:nvSpPr>
        <p:spPr>
          <a:xfrm>
            <a:off x="4115425" y="2389038"/>
            <a:ext cx="53124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B7B7B7"/>
                </a:solidFill>
                <a:latin typeface="Helvetica Neue"/>
                <a:ea typeface="Helvetica Neue"/>
                <a:cs typeface="Helvetica Neue"/>
                <a:sym typeface="Helvetica Neue"/>
              </a:rPr>
              <a:t>CROP  IMAGE HERE</a:t>
            </a:r>
            <a:endParaRPr sz="1400">
              <a:solidFill>
                <a:srgbClr val="B7B7B7"/>
              </a:solidFill>
            </a:endParaRPr>
          </a:p>
        </p:txBody>
      </p:sp>
      <p:sp>
        <p:nvSpPr>
          <p:cNvPr id="143" name="Google Shape;143;p17"/>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144" name="Google Shape;144;p17"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
        <p:nvSpPr>
          <p:cNvPr id="145" name="Google Shape;145;p17"/>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matchingName="4 Quads">
  <p:cSld name="4 Quads 3">
    <p:spTree>
      <p:nvGrpSpPr>
        <p:cNvPr id="1" name="Shape 1207"/>
        <p:cNvGrpSpPr/>
        <p:nvPr/>
      </p:nvGrpSpPr>
      <p:grpSpPr>
        <a:xfrm>
          <a:off x="0" y="0"/>
          <a:ext cx="0" cy="0"/>
          <a:chOff x="0" y="0"/>
          <a:chExt cx="0" cy="0"/>
        </a:xfrm>
      </p:grpSpPr>
      <p:sp>
        <p:nvSpPr>
          <p:cNvPr id="1208" name="Google Shape;1208;p153"/>
          <p:cNvSpPr txBox="1">
            <a:spLocks noGrp="1"/>
          </p:cNvSpPr>
          <p:nvPr>
            <p:ph type="title"/>
          </p:nvPr>
        </p:nvSpPr>
        <p:spPr>
          <a:xfrm>
            <a:off x="333250" y="298150"/>
            <a:ext cx="8484244" cy="6183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209" name="Google Shape;1209;p153"/>
          <p:cNvSpPr txBox="1"/>
          <p:nvPr/>
        </p:nvSpPr>
        <p:spPr>
          <a:xfrm>
            <a:off x="388031" y="4846621"/>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cxnSp>
        <p:nvCxnSpPr>
          <p:cNvPr id="1210" name="Google Shape;1210;p153"/>
          <p:cNvCxnSpPr/>
          <p:nvPr/>
        </p:nvCxnSpPr>
        <p:spPr>
          <a:xfrm>
            <a:off x="321975" y="2784175"/>
            <a:ext cx="8569800" cy="0"/>
          </a:xfrm>
          <a:prstGeom prst="straightConnector1">
            <a:avLst/>
          </a:prstGeom>
          <a:noFill/>
          <a:ln w="12700" cap="flat" cmpd="sng">
            <a:solidFill>
              <a:srgbClr val="595959"/>
            </a:solidFill>
            <a:prstDash val="solid"/>
            <a:round/>
            <a:headEnd type="none" w="sm" len="sm"/>
            <a:tailEnd type="none" w="sm" len="sm"/>
          </a:ln>
        </p:spPr>
      </p:cxnSp>
      <p:cxnSp>
        <p:nvCxnSpPr>
          <p:cNvPr id="1211" name="Google Shape;1211;p153"/>
          <p:cNvCxnSpPr/>
          <p:nvPr/>
        </p:nvCxnSpPr>
        <p:spPr>
          <a:xfrm flipH="1">
            <a:off x="4575399" y="885300"/>
            <a:ext cx="0" cy="3954657"/>
          </a:xfrm>
          <a:prstGeom prst="straightConnector1">
            <a:avLst/>
          </a:prstGeom>
          <a:noFill/>
          <a:ln w="12700" cap="flat" cmpd="sng">
            <a:solidFill>
              <a:srgbClr val="595959"/>
            </a:solidFill>
            <a:prstDash val="solid"/>
            <a:round/>
            <a:headEnd type="none" w="sm" len="sm"/>
            <a:tailEnd type="none" w="sm" len="sm"/>
          </a:ln>
        </p:spPr>
      </p:cxnSp>
      <p:pic>
        <p:nvPicPr>
          <p:cNvPr id="1212" name="Google Shape;1212;p153" descr="Shape 1007"/>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1213" name="Google Shape;1213;p153"/>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matchingName="Section Title 1">
  <p:cSld name="Section Title 1 4">
    <p:spTree>
      <p:nvGrpSpPr>
        <p:cNvPr id="1" name="Shape 1214"/>
        <p:cNvGrpSpPr/>
        <p:nvPr/>
      </p:nvGrpSpPr>
      <p:grpSpPr>
        <a:xfrm>
          <a:off x="0" y="0"/>
          <a:ext cx="0" cy="0"/>
          <a:chOff x="0" y="0"/>
          <a:chExt cx="0" cy="0"/>
        </a:xfrm>
      </p:grpSpPr>
      <p:sp>
        <p:nvSpPr>
          <p:cNvPr id="1215" name="Google Shape;1215;p154"/>
          <p:cNvSpPr txBox="1">
            <a:spLocks noGrp="1"/>
          </p:cNvSpPr>
          <p:nvPr>
            <p:ph type="title"/>
          </p:nvPr>
        </p:nvSpPr>
        <p:spPr>
          <a:xfrm>
            <a:off x="392400" y="1141025"/>
            <a:ext cx="3691238"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216" name="Google Shape;1216;p154"/>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217" name="Google Shape;1217;p154" descr="Shape 1012"/>
          <p:cNvPicPr preferRelativeResize="0"/>
          <p:nvPr/>
        </p:nvPicPr>
        <p:blipFill rotWithShape="1">
          <a:blip r:embed="rId2">
            <a:alphaModFix/>
          </a:blip>
          <a:srcRect/>
          <a:stretch/>
        </p:blipFill>
        <p:spPr>
          <a:xfrm>
            <a:off x="1911200" y="2719399"/>
            <a:ext cx="5149199" cy="2424000"/>
          </a:xfrm>
          <a:prstGeom prst="rect">
            <a:avLst/>
          </a:prstGeom>
          <a:noFill/>
          <a:ln>
            <a:noFill/>
          </a:ln>
        </p:spPr>
      </p:pic>
      <p:sp>
        <p:nvSpPr>
          <p:cNvPr id="1218" name="Google Shape;1218;p154"/>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Quote Card">
  <p:cSld name="Quote Card 4">
    <p:spTree>
      <p:nvGrpSpPr>
        <p:cNvPr id="1" name="Shape 1219"/>
        <p:cNvGrpSpPr/>
        <p:nvPr/>
      </p:nvGrpSpPr>
      <p:grpSpPr>
        <a:xfrm>
          <a:off x="0" y="0"/>
          <a:ext cx="0" cy="0"/>
          <a:chOff x="0" y="0"/>
          <a:chExt cx="0" cy="0"/>
        </a:xfrm>
      </p:grpSpPr>
      <p:sp>
        <p:nvSpPr>
          <p:cNvPr id="1220" name="Google Shape;1220;p155"/>
          <p:cNvSpPr txBox="1">
            <a:spLocks noGrp="1"/>
          </p:cNvSpPr>
          <p:nvPr>
            <p:ph type="title"/>
          </p:nvPr>
        </p:nvSpPr>
        <p:spPr>
          <a:xfrm>
            <a:off x="2640211" y="1141025"/>
            <a:ext cx="3691238" cy="853538"/>
          </a:xfrm>
          <a:prstGeom prst="rect">
            <a:avLst/>
          </a:prstGeom>
          <a:noFill/>
          <a:ln>
            <a:noFill/>
          </a:ln>
        </p:spPr>
        <p:txBody>
          <a:bodyPr spcFirstLastPara="1" wrap="square" lIns="34275" tIns="34275" rIns="34275" bIns="34275" anchor="t" anchorCtr="0"/>
          <a:lstStyle>
            <a:lvl1pPr marR="0" lvl="0" algn="ctr" rtl="0">
              <a:lnSpc>
                <a:spcPct val="100000"/>
              </a:lnSpc>
              <a:spcBef>
                <a:spcPts val="0"/>
              </a:spcBef>
              <a:spcAft>
                <a:spcPts val="0"/>
              </a:spcAft>
              <a:buClr>
                <a:srgbClr val="9F9E9F"/>
              </a:buClr>
              <a:buSzPts val="2400"/>
              <a:buFont typeface="Helvetica Neue"/>
              <a:buNone/>
              <a:defRPr sz="2400" b="0" i="1"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221" name="Google Shape;1221;p155"/>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222" name="Google Shape;1222;p155" descr="Shape 1017"/>
          <p:cNvPicPr preferRelativeResize="0"/>
          <p:nvPr/>
        </p:nvPicPr>
        <p:blipFill rotWithShape="1">
          <a:blip r:embed="rId2">
            <a:alphaModFix/>
          </a:blip>
          <a:srcRect/>
          <a:stretch/>
        </p:blipFill>
        <p:spPr>
          <a:xfrm>
            <a:off x="1911200" y="2719399"/>
            <a:ext cx="5149199" cy="2424000"/>
          </a:xfrm>
          <a:prstGeom prst="rect">
            <a:avLst/>
          </a:prstGeom>
          <a:noFill/>
          <a:ln>
            <a:noFill/>
          </a:ln>
        </p:spPr>
      </p:pic>
      <p:sp>
        <p:nvSpPr>
          <p:cNvPr id="1223" name="Google Shape;1223;p155"/>
          <p:cNvSpPr txBox="1">
            <a:spLocks noGrp="1"/>
          </p:cNvSpPr>
          <p:nvPr>
            <p:ph type="body" idx="1"/>
          </p:nvPr>
        </p:nvSpPr>
        <p:spPr>
          <a:xfrm>
            <a:off x="2631600" y="2143050"/>
            <a:ext cx="3708619" cy="421875"/>
          </a:xfrm>
          <a:prstGeom prst="rect">
            <a:avLst/>
          </a:prstGeom>
          <a:noFill/>
          <a:ln>
            <a:noFill/>
          </a:ln>
        </p:spPr>
        <p:txBody>
          <a:bodyPr spcFirstLastPara="1" wrap="square" lIns="34275" tIns="34275" rIns="34275" bIns="34275" anchor="t" anchorCtr="0"/>
          <a:lstStyle>
            <a:lvl1pPr marL="457200" marR="0" lvl="0"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1pPr>
            <a:lvl2pPr marL="914400" marR="0" lvl="1"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2pPr>
            <a:lvl3pPr marL="1371600" marR="0" lvl="2"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3pPr>
            <a:lvl4pPr marL="1828800" marR="0" lvl="3"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4pPr>
            <a:lvl5pPr marL="2286000" marR="0" lvl="4"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224" name="Google Shape;1224;p155"/>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31"/>
        <p:cNvGrpSpPr/>
        <p:nvPr/>
      </p:nvGrpSpPr>
      <p:grpSpPr>
        <a:xfrm>
          <a:off x="0" y="0"/>
          <a:ext cx="0" cy="0"/>
          <a:chOff x="0" y="0"/>
          <a:chExt cx="0" cy="0"/>
        </a:xfrm>
      </p:grpSpPr>
      <p:pic>
        <p:nvPicPr>
          <p:cNvPr id="1232" name="Google Shape;1232;p157"/>
          <p:cNvPicPr preferRelativeResize="0"/>
          <p:nvPr/>
        </p:nvPicPr>
        <p:blipFill rotWithShape="1">
          <a:blip r:embed="rId2">
            <a:alphaModFix amt="77000"/>
          </a:blip>
          <a:srcRect/>
          <a:stretch/>
        </p:blipFill>
        <p:spPr>
          <a:xfrm>
            <a:off x="0" y="-7575"/>
            <a:ext cx="9144000" cy="5186114"/>
          </a:xfrm>
          <a:prstGeom prst="rect">
            <a:avLst/>
          </a:prstGeom>
          <a:noFill/>
          <a:ln>
            <a:noFill/>
          </a:ln>
        </p:spPr>
      </p:pic>
      <p:sp>
        <p:nvSpPr>
          <p:cNvPr id="1233" name="Google Shape;1233;p157"/>
          <p:cNvSpPr txBox="1">
            <a:spLocks noGrp="1"/>
          </p:cNvSpPr>
          <p:nvPr>
            <p:ph type="ctrTitle"/>
          </p:nvPr>
        </p:nvSpPr>
        <p:spPr>
          <a:xfrm>
            <a:off x="4105274" y="3203483"/>
            <a:ext cx="4619700" cy="853500"/>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rgbClr val="666666"/>
              </a:buClr>
              <a:buSzPts val="2400"/>
              <a:buFont typeface="Helvetica Neue Light"/>
              <a:buNone/>
              <a:defRPr sz="2400" i="0" u="none" strike="noStrike" cap="none">
                <a:solidFill>
                  <a:srgbClr val="666666"/>
                </a:solidFill>
                <a:latin typeface="Helvetica Neue Light"/>
                <a:ea typeface="Helvetica Neue Light"/>
                <a:cs typeface="Helvetica Neue Light"/>
                <a:sym typeface="Helvetica Neue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234" name="Google Shape;1234;p157"/>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1235" name="Google Shape;1235;p157"/>
          <p:cNvPicPr preferRelativeResize="0"/>
          <p:nvPr/>
        </p:nvPicPr>
        <p:blipFill rotWithShape="1">
          <a:blip r:embed="rId3">
            <a:alphaModFix/>
          </a:blip>
          <a:srcRect/>
          <a:stretch/>
        </p:blipFill>
        <p:spPr>
          <a:xfrm>
            <a:off x="733066" y="2218643"/>
            <a:ext cx="1995727" cy="692182"/>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Primary Title Card">
  <p:cSld name="Primary Title Card">
    <p:spTree>
      <p:nvGrpSpPr>
        <p:cNvPr id="1" name="Shape 1236"/>
        <p:cNvGrpSpPr/>
        <p:nvPr/>
      </p:nvGrpSpPr>
      <p:grpSpPr>
        <a:xfrm>
          <a:off x="0" y="0"/>
          <a:ext cx="0" cy="0"/>
          <a:chOff x="0" y="0"/>
          <a:chExt cx="0" cy="0"/>
        </a:xfrm>
      </p:grpSpPr>
      <p:sp>
        <p:nvSpPr>
          <p:cNvPr id="1237" name="Google Shape;1237;p158"/>
          <p:cNvSpPr txBox="1">
            <a:spLocks noGrp="1"/>
          </p:cNvSpPr>
          <p:nvPr>
            <p:ph type="title"/>
          </p:nvPr>
        </p:nvSpPr>
        <p:spPr>
          <a:xfrm>
            <a:off x="2244450" y="1082287"/>
            <a:ext cx="4655100" cy="8535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666666"/>
              </a:buClr>
              <a:buSzPts val="2400"/>
              <a:buFont typeface="Helvetica Neue Light"/>
              <a:buNone/>
              <a:defRPr sz="2400" i="0" u="none" strike="noStrike" cap="none">
                <a:solidFill>
                  <a:srgbClr val="666666"/>
                </a:solidFill>
                <a:latin typeface="Helvetica Neue Light"/>
                <a:ea typeface="Helvetica Neue Light"/>
                <a:cs typeface="Helvetica Neue Light"/>
                <a:sym typeface="Helvetica Neue Light"/>
              </a:defRPr>
            </a:lvl1pPr>
            <a:lvl2pPr lvl="1" indent="0" rtl="0">
              <a:spcBef>
                <a:spcPts val="0"/>
              </a:spcBef>
              <a:spcAft>
                <a:spcPts val="0"/>
              </a:spcAft>
              <a:buClr>
                <a:srgbClr val="666666"/>
              </a:buClr>
              <a:buSzPts val="1400"/>
              <a:buFont typeface="Helvetica Neue Light"/>
              <a:buNone/>
              <a:defRPr sz="1800">
                <a:solidFill>
                  <a:srgbClr val="666666"/>
                </a:solidFill>
                <a:latin typeface="Helvetica Neue Light"/>
                <a:ea typeface="Helvetica Neue Light"/>
                <a:cs typeface="Helvetica Neue Light"/>
                <a:sym typeface="Helvetica Neue Light"/>
              </a:defRPr>
            </a:lvl2pPr>
            <a:lvl3pPr lvl="2" indent="0" rtl="0">
              <a:spcBef>
                <a:spcPts val="0"/>
              </a:spcBef>
              <a:spcAft>
                <a:spcPts val="0"/>
              </a:spcAft>
              <a:buClr>
                <a:srgbClr val="666666"/>
              </a:buClr>
              <a:buSzPts val="1400"/>
              <a:buFont typeface="Helvetica Neue Light"/>
              <a:buNone/>
              <a:defRPr sz="1800">
                <a:solidFill>
                  <a:srgbClr val="666666"/>
                </a:solidFill>
                <a:latin typeface="Helvetica Neue Light"/>
                <a:ea typeface="Helvetica Neue Light"/>
                <a:cs typeface="Helvetica Neue Light"/>
                <a:sym typeface="Helvetica Neue Light"/>
              </a:defRPr>
            </a:lvl3pPr>
            <a:lvl4pPr lvl="3" indent="0" rtl="0">
              <a:spcBef>
                <a:spcPts val="0"/>
              </a:spcBef>
              <a:spcAft>
                <a:spcPts val="0"/>
              </a:spcAft>
              <a:buClr>
                <a:srgbClr val="666666"/>
              </a:buClr>
              <a:buSzPts val="1400"/>
              <a:buFont typeface="Helvetica Neue Light"/>
              <a:buNone/>
              <a:defRPr sz="1800">
                <a:solidFill>
                  <a:srgbClr val="666666"/>
                </a:solidFill>
                <a:latin typeface="Helvetica Neue Light"/>
                <a:ea typeface="Helvetica Neue Light"/>
                <a:cs typeface="Helvetica Neue Light"/>
                <a:sym typeface="Helvetica Neue Light"/>
              </a:defRPr>
            </a:lvl4pPr>
            <a:lvl5pPr lvl="4" indent="0" rtl="0">
              <a:spcBef>
                <a:spcPts val="0"/>
              </a:spcBef>
              <a:spcAft>
                <a:spcPts val="0"/>
              </a:spcAft>
              <a:buClr>
                <a:srgbClr val="666666"/>
              </a:buClr>
              <a:buSzPts val="1400"/>
              <a:buFont typeface="Helvetica Neue Light"/>
              <a:buNone/>
              <a:defRPr sz="1800">
                <a:solidFill>
                  <a:srgbClr val="666666"/>
                </a:solidFill>
                <a:latin typeface="Helvetica Neue Light"/>
                <a:ea typeface="Helvetica Neue Light"/>
                <a:cs typeface="Helvetica Neue Light"/>
                <a:sym typeface="Helvetica Neue Light"/>
              </a:defRPr>
            </a:lvl5pPr>
            <a:lvl6pPr lvl="5" indent="0" rtl="0">
              <a:spcBef>
                <a:spcPts val="0"/>
              </a:spcBef>
              <a:spcAft>
                <a:spcPts val="0"/>
              </a:spcAft>
              <a:buClr>
                <a:srgbClr val="666666"/>
              </a:buClr>
              <a:buSzPts val="1400"/>
              <a:buFont typeface="Helvetica Neue Light"/>
              <a:buNone/>
              <a:defRPr sz="1800">
                <a:solidFill>
                  <a:srgbClr val="666666"/>
                </a:solidFill>
                <a:latin typeface="Helvetica Neue Light"/>
                <a:ea typeface="Helvetica Neue Light"/>
                <a:cs typeface="Helvetica Neue Light"/>
                <a:sym typeface="Helvetica Neue Light"/>
              </a:defRPr>
            </a:lvl6pPr>
            <a:lvl7pPr lvl="6" indent="0" rtl="0">
              <a:spcBef>
                <a:spcPts val="0"/>
              </a:spcBef>
              <a:spcAft>
                <a:spcPts val="0"/>
              </a:spcAft>
              <a:buClr>
                <a:srgbClr val="666666"/>
              </a:buClr>
              <a:buSzPts val="1400"/>
              <a:buFont typeface="Helvetica Neue Light"/>
              <a:buNone/>
              <a:defRPr sz="1800">
                <a:solidFill>
                  <a:srgbClr val="666666"/>
                </a:solidFill>
                <a:latin typeface="Helvetica Neue Light"/>
                <a:ea typeface="Helvetica Neue Light"/>
                <a:cs typeface="Helvetica Neue Light"/>
                <a:sym typeface="Helvetica Neue Light"/>
              </a:defRPr>
            </a:lvl7pPr>
            <a:lvl8pPr lvl="7" indent="0" rtl="0">
              <a:spcBef>
                <a:spcPts val="0"/>
              </a:spcBef>
              <a:spcAft>
                <a:spcPts val="0"/>
              </a:spcAft>
              <a:buClr>
                <a:srgbClr val="666666"/>
              </a:buClr>
              <a:buSzPts val="1400"/>
              <a:buFont typeface="Helvetica Neue Light"/>
              <a:buNone/>
              <a:defRPr sz="1800">
                <a:solidFill>
                  <a:srgbClr val="666666"/>
                </a:solidFill>
                <a:latin typeface="Helvetica Neue Light"/>
                <a:ea typeface="Helvetica Neue Light"/>
                <a:cs typeface="Helvetica Neue Light"/>
                <a:sym typeface="Helvetica Neue Light"/>
              </a:defRPr>
            </a:lvl8pPr>
            <a:lvl9pPr lvl="8" indent="0" rtl="0">
              <a:spcBef>
                <a:spcPts val="0"/>
              </a:spcBef>
              <a:spcAft>
                <a:spcPts val="0"/>
              </a:spcAft>
              <a:buClr>
                <a:srgbClr val="666666"/>
              </a:buClr>
              <a:buSzPts val="1400"/>
              <a:buFont typeface="Helvetica Neue Light"/>
              <a:buNone/>
              <a:defRPr sz="1800">
                <a:solidFill>
                  <a:srgbClr val="666666"/>
                </a:solidFill>
                <a:latin typeface="Helvetica Neue Light"/>
                <a:ea typeface="Helvetica Neue Light"/>
                <a:cs typeface="Helvetica Neue Light"/>
                <a:sym typeface="Helvetica Neue Light"/>
              </a:defRPr>
            </a:lvl9pPr>
          </a:lstStyle>
          <a:p>
            <a:endParaRPr/>
          </a:p>
        </p:txBody>
      </p:sp>
      <p:pic>
        <p:nvPicPr>
          <p:cNvPr id="1238" name="Google Shape;1238;p158" descr="Leaper_Digital.png"/>
          <p:cNvPicPr preferRelativeResize="0"/>
          <p:nvPr/>
        </p:nvPicPr>
        <p:blipFill rotWithShape="1">
          <a:blip r:embed="rId2">
            <a:alphaModFix/>
          </a:blip>
          <a:srcRect b="41324"/>
          <a:stretch/>
        </p:blipFill>
        <p:spPr>
          <a:xfrm>
            <a:off x="602825" y="1321100"/>
            <a:ext cx="7938350" cy="3822401"/>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1_Primary Title Card">
  <p:cSld name="1_Primary Title Card">
    <p:bg>
      <p:bgPr>
        <a:solidFill>
          <a:srgbClr val="EFEFEF"/>
        </a:solidFill>
        <a:effectLst/>
      </p:bgPr>
    </p:bg>
    <p:spTree>
      <p:nvGrpSpPr>
        <p:cNvPr id="1" name="Shape 1239"/>
        <p:cNvGrpSpPr/>
        <p:nvPr/>
      </p:nvGrpSpPr>
      <p:grpSpPr>
        <a:xfrm>
          <a:off x="0" y="0"/>
          <a:ext cx="0" cy="0"/>
          <a:chOff x="0" y="0"/>
          <a:chExt cx="0" cy="0"/>
        </a:xfrm>
      </p:grpSpPr>
      <p:sp>
        <p:nvSpPr>
          <p:cNvPr id="1240" name="Google Shape;1240;p159"/>
          <p:cNvSpPr/>
          <p:nvPr/>
        </p:nvSpPr>
        <p:spPr>
          <a:xfrm>
            <a:off x="2737900" y="731000"/>
            <a:ext cx="3668100" cy="366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1" name="Google Shape;1241;p159"/>
          <p:cNvPicPr preferRelativeResize="0"/>
          <p:nvPr/>
        </p:nvPicPr>
        <p:blipFill rotWithShape="1">
          <a:blip r:embed="rId2">
            <a:alphaModFix/>
          </a:blip>
          <a:srcRect/>
          <a:stretch/>
        </p:blipFill>
        <p:spPr>
          <a:xfrm>
            <a:off x="7672428" y="2371060"/>
            <a:ext cx="1118665" cy="387988"/>
          </a:xfrm>
          <a:prstGeom prst="rect">
            <a:avLst/>
          </a:prstGeom>
          <a:noFill/>
          <a:ln>
            <a:noFill/>
          </a:ln>
        </p:spPr>
      </p:pic>
      <p:sp>
        <p:nvSpPr>
          <p:cNvPr id="1242" name="Google Shape;1242;p159"/>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matchingName="1_Primary Title Card 1">
  <p:cSld name="1_Primary Title Card_1">
    <p:bg>
      <p:bgPr>
        <a:solidFill>
          <a:srgbClr val="EFEFEF"/>
        </a:solidFill>
        <a:effectLst/>
      </p:bgPr>
    </p:bg>
    <p:spTree>
      <p:nvGrpSpPr>
        <p:cNvPr id="1" name="Shape 1243"/>
        <p:cNvGrpSpPr/>
        <p:nvPr/>
      </p:nvGrpSpPr>
      <p:grpSpPr>
        <a:xfrm>
          <a:off x="0" y="0"/>
          <a:ext cx="0" cy="0"/>
          <a:chOff x="0" y="0"/>
          <a:chExt cx="0" cy="0"/>
        </a:xfrm>
      </p:grpSpPr>
      <p:pic>
        <p:nvPicPr>
          <p:cNvPr id="1244" name="Google Shape;1244;p160"/>
          <p:cNvPicPr preferRelativeResize="0"/>
          <p:nvPr/>
        </p:nvPicPr>
        <p:blipFill>
          <a:blip r:embed="rId2">
            <a:alphaModFix/>
          </a:blip>
          <a:stretch>
            <a:fillRect/>
          </a:stretch>
        </p:blipFill>
        <p:spPr>
          <a:xfrm>
            <a:off x="0" y="0"/>
            <a:ext cx="9129900" cy="5143500"/>
          </a:xfrm>
          <a:prstGeom prst="rect">
            <a:avLst/>
          </a:prstGeom>
          <a:noFill/>
          <a:ln>
            <a:noFill/>
          </a:ln>
        </p:spPr>
      </p:pic>
      <p:sp>
        <p:nvSpPr>
          <p:cNvPr id="1245" name="Google Shape;1245;p160"/>
          <p:cNvSpPr/>
          <p:nvPr/>
        </p:nvSpPr>
        <p:spPr>
          <a:xfrm>
            <a:off x="0" y="0"/>
            <a:ext cx="9144000" cy="5143500"/>
          </a:xfrm>
          <a:prstGeom prst="rect">
            <a:avLst/>
          </a:prstGeom>
          <a:solidFill>
            <a:srgbClr val="F3F3F3">
              <a:alpha val="607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0"/>
          <p:cNvSpPr/>
          <p:nvPr/>
        </p:nvSpPr>
        <p:spPr>
          <a:xfrm>
            <a:off x="2737900" y="731000"/>
            <a:ext cx="3668100" cy="366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0"/>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1_Primary Title Card 1 1">
  <p:cSld name="1_Primary Title Card_1_1">
    <p:bg>
      <p:bgPr>
        <a:solidFill>
          <a:srgbClr val="EFEFEF"/>
        </a:solidFill>
        <a:effectLst/>
      </p:bgPr>
    </p:bg>
    <p:spTree>
      <p:nvGrpSpPr>
        <p:cNvPr id="1" name="Shape 1248"/>
        <p:cNvGrpSpPr/>
        <p:nvPr/>
      </p:nvGrpSpPr>
      <p:grpSpPr>
        <a:xfrm>
          <a:off x="0" y="0"/>
          <a:ext cx="0" cy="0"/>
          <a:chOff x="0" y="0"/>
          <a:chExt cx="0" cy="0"/>
        </a:xfrm>
      </p:grpSpPr>
      <p:pic>
        <p:nvPicPr>
          <p:cNvPr id="1249" name="Google Shape;1249;p161"/>
          <p:cNvPicPr preferRelativeResize="0"/>
          <p:nvPr/>
        </p:nvPicPr>
        <p:blipFill>
          <a:blip r:embed="rId2">
            <a:alphaModFix/>
          </a:blip>
          <a:stretch>
            <a:fillRect/>
          </a:stretch>
        </p:blipFill>
        <p:spPr>
          <a:xfrm>
            <a:off x="0" y="0"/>
            <a:ext cx="9145200" cy="5143500"/>
          </a:xfrm>
          <a:prstGeom prst="rect">
            <a:avLst/>
          </a:prstGeom>
          <a:noFill/>
          <a:ln>
            <a:noFill/>
          </a:ln>
        </p:spPr>
      </p:pic>
      <p:sp>
        <p:nvSpPr>
          <p:cNvPr id="1250" name="Google Shape;1250;p161"/>
          <p:cNvSpPr/>
          <p:nvPr/>
        </p:nvSpPr>
        <p:spPr>
          <a:xfrm>
            <a:off x="0" y="0"/>
            <a:ext cx="9144000" cy="5143500"/>
          </a:xfrm>
          <a:prstGeom prst="rect">
            <a:avLst/>
          </a:prstGeom>
          <a:solidFill>
            <a:srgbClr val="F3F3F3">
              <a:alpha val="607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1"/>
          <p:cNvSpPr/>
          <p:nvPr/>
        </p:nvSpPr>
        <p:spPr>
          <a:xfrm>
            <a:off x="2737900" y="731000"/>
            <a:ext cx="3668100" cy="366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1"/>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matchingName="1_Primary Title Card 1 1 1">
  <p:cSld name="1_Primary Title Card_1_1_1">
    <p:bg>
      <p:bgPr>
        <a:solidFill>
          <a:srgbClr val="EFEFEF"/>
        </a:solidFill>
        <a:effectLst/>
      </p:bgPr>
    </p:bg>
    <p:spTree>
      <p:nvGrpSpPr>
        <p:cNvPr id="1" name="Shape 1253"/>
        <p:cNvGrpSpPr/>
        <p:nvPr/>
      </p:nvGrpSpPr>
      <p:grpSpPr>
        <a:xfrm>
          <a:off x="0" y="0"/>
          <a:ext cx="0" cy="0"/>
          <a:chOff x="0" y="0"/>
          <a:chExt cx="0" cy="0"/>
        </a:xfrm>
      </p:grpSpPr>
      <p:pic>
        <p:nvPicPr>
          <p:cNvPr id="1254" name="Google Shape;1254;p162"/>
          <p:cNvPicPr preferRelativeResize="0"/>
          <p:nvPr/>
        </p:nvPicPr>
        <p:blipFill rotWithShape="1">
          <a:blip r:embed="rId2">
            <a:alphaModFix amt="52999"/>
          </a:blip>
          <a:srcRect t="46862" b="10333"/>
          <a:stretch/>
        </p:blipFill>
        <p:spPr>
          <a:xfrm>
            <a:off x="0" y="0"/>
            <a:ext cx="9144000" cy="5143500"/>
          </a:xfrm>
          <a:prstGeom prst="rect">
            <a:avLst/>
          </a:prstGeom>
          <a:noFill/>
          <a:ln>
            <a:noFill/>
          </a:ln>
        </p:spPr>
      </p:pic>
      <p:sp>
        <p:nvSpPr>
          <p:cNvPr id="1255" name="Google Shape;1255;p162"/>
          <p:cNvSpPr/>
          <p:nvPr/>
        </p:nvSpPr>
        <p:spPr>
          <a:xfrm>
            <a:off x="0" y="0"/>
            <a:ext cx="9144000" cy="5143500"/>
          </a:xfrm>
          <a:prstGeom prst="rect">
            <a:avLst/>
          </a:prstGeom>
          <a:solidFill>
            <a:srgbClr val="F3F3F3">
              <a:alpha val="607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2"/>
          <p:cNvSpPr/>
          <p:nvPr/>
        </p:nvSpPr>
        <p:spPr>
          <a:xfrm>
            <a:off x="2737900" y="731000"/>
            <a:ext cx="3668100" cy="366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2"/>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Section Title 1">
  <p:cSld name="Section Title 1">
    <p:spTree>
      <p:nvGrpSpPr>
        <p:cNvPr id="1" name="Shape 1258"/>
        <p:cNvGrpSpPr/>
        <p:nvPr/>
      </p:nvGrpSpPr>
      <p:grpSpPr>
        <a:xfrm>
          <a:off x="0" y="0"/>
          <a:ext cx="0" cy="0"/>
          <a:chOff x="0" y="0"/>
          <a:chExt cx="0" cy="0"/>
        </a:xfrm>
      </p:grpSpPr>
      <p:sp>
        <p:nvSpPr>
          <p:cNvPr id="1259" name="Google Shape;1259;p163"/>
          <p:cNvSpPr txBox="1">
            <a:spLocks noGrp="1"/>
          </p:cNvSpPr>
          <p:nvPr>
            <p:ph type="title"/>
          </p:nvPr>
        </p:nvSpPr>
        <p:spPr>
          <a:xfrm>
            <a:off x="419100" y="1141025"/>
            <a:ext cx="36645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28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28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28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28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28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28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28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28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1260" name="Google Shape;1260;p163"/>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61" name="Google Shape;1261;p163"/>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1262" name="Google Shape;1262;p163" descr="Leaper_Digital.png"/>
          <p:cNvPicPr preferRelativeResize="0"/>
          <p:nvPr/>
        </p:nvPicPr>
        <p:blipFill rotWithShape="1">
          <a:blip r:embed="rId2">
            <a:alphaModFix/>
          </a:blip>
          <a:srcRect b="41324"/>
          <a:stretch/>
        </p:blipFill>
        <p:spPr>
          <a:xfrm>
            <a:off x="602825" y="1321100"/>
            <a:ext cx="7938350" cy="38224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 List">
  <p:cSld name="TITLE_1">
    <p:spTree>
      <p:nvGrpSpPr>
        <p:cNvPr id="1" name="Shape 146"/>
        <p:cNvGrpSpPr/>
        <p:nvPr/>
      </p:nvGrpSpPr>
      <p:grpSpPr>
        <a:xfrm>
          <a:off x="0" y="0"/>
          <a:ext cx="0" cy="0"/>
          <a:chOff x="0" y="0"/>
          <a:chExt cx="0" cy="0"/>
        </a:xfrm>
      </p:grpSpPr>
      <p:sp>
        <p:nvSpPr>
          <p:cNvPr id="147" name="Google Shape;147;p18"/>
          <p:cNvSpPr txBox="1">
            <a:spLocks noGrp="1"/>
          </p:cNvSpPr>
          <p:nvPr>
            <p:ph type="body" idx="1"/>
          </p:nvPr>
        </p:nvSpPr>
        <p:spPr>
          <a:xfrm>
            <a:off x="333250" y="1336775"/>
            <a:ext cx="2637000" cy="1950300"/>
          </a:xfrm>
          <a:prstGeom prst="rect">
            <a:avLst/>
          </a:prstGeom>
          <a:noFill/>
          <a:ln>
            <a:noFill/>
          </a:ln>
        </p:spPr>
        <p:txBody>
          <a:bodyPr spcFirstLastPara="1" wrap="square" lIns="91425" tIns="91425" rIns="91425" bIns="91425" anchor="t" anchorCtr="0"/>
          <a:lstStyle>
            <a:lvl1pPr marL="457200" marR="0" lvl="0"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1pPr>
            <a:lvl2pPr marL="914400" marR="0" lvl="1"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2pPr>
            <a:lvl3pPr marL="1371600" marR="0" lvl="2"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3pPr>
            <a:lvl4pPr marL="1828800" marR="0" lvl="3"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4pPr>
            <a:lvl5pPr marL="2286000" marR="0" lvl="4"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5pPr>
            <a:lvl6pPr marL="2743200" marR="0" lvl="5"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6pPr>
            <a:lvl7pPr marL="3200400" marR="0" lvl="6"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7pPr>
            <a:lvl8pPr marL="3657600" marR="0" lvl="7"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8pPr>
            <a:lvl9pPr marL="4114800" marR="0" lvl="8" indent="-292100" algn="l" rtl="0">
              <a:lnSpc>
                <a:spcPct val="115000"/>
              </a:lnSpc>
              <a:spcBef>
                <a:spcPts val="1600"/>
              </a:spcBef>
              <a:spcAft>
                <a:spcPts val="160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148" name="Google Shape;148;p18"/>
          <p:cNvSpPr txBox="1">
            <a:spLocks noGrp="1"/>
          </p:cNvSpPr>
          <p:nvPr>
            <p:ph type="title"/>
          </p:nvPr>
        </p:nvSpPr>
        <p:spPr>
          <a:xfrm>
            <a:off x="333250" y="298150"/>
            <a:ext cx="39579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149" name="Google Shape;149;p18"/>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150" name="Google Shape;150;p18"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
        <p:nvSpPr>
          <p:cNvPr id="151" name="Google Shape;151;p18"/>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2" name="Google Shape;152;p18"/>
          <p:cNvSpPr txBox="1">
            <a:spLocks noGrp="1"/>
          </p:cNvSpPr>
          <p:nvPr>
            <p:ph type="body" idx="2"/>
          </p:nvPr>
        </p:nvSpPr>
        <p:spPr>
          <a:xfrm>
            <a:off x="5060400" y="1336775"/>
            <a:ext cx="2637000" cy="1950300"/>
          </a:xfrm>
          <a:prstGeom prst="rect">
            <a:avLst/>
          </a:prstGeom>
          <a:noFill/>
          <a:ln>
            <a:noFill/>
          </a:ln>
        </p:spPr>
        <p:txBody>
          <a:bodyPr spcFirstLastPara="1" wrap="square" lIns="91425" tIns="91425" rIns="91425" bIns="91425" anchor="t" anchorCtr="0"/>
          <a:lstStyle>
            <a:lvl1pPr marL="457200" marR="0" lvl="0"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1pPr>
            <a:lvl2pPr marL="914400" marR="0" lvl="1"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2pPr>
            <a:lvl3pPr marL="1371600" marR="0" lvl="2"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3pPr>
            <a:lvl4pPr marL="1828800" marR="0" lvl="3"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4pPr>
            <a:lvl5pPr marL="2286000" marR="0" lvl="4"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5pPr>
            <a:lvl6pPr marL="2743200" marR="0" lvl="5"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6pPr>
            <a:lvl7pPr marL="3200400" marR="0" lvl="6"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7pPr>
            <a:lvl8pPr marL="3657600" marR="0" lvl="7"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8pPr>
            <a:lvl9pPr marL="4114800" marR="0" lvl="8" indent="-292100" algn="l" rtl="0">
              <a:lnSpc>
                <a:spcPct val="115000"/>
              </a:lnSpc>
              <a:spcBef>
                <a:spcPts val="1600"/>
              </a:spcBef>
              <a:spcAft>
                <a:spcPts val="160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matchingName="Quote Card">
  <p:cSld name="Quote Card">
    <p:spTree>
      <p:nvGrpSpPr>
        <p:cNvPr id="1" name="Shape 1263"/>
        <p:cNvGrpSpPr/>
        <p:nvPr/>
      </p:nvGrpSpPr>
      <p:grpSpPr>
        <a:xfrm>
          <a:off x="0" y="0"/>
          <a:ext cx="0" cy="0"/>
          <a:chOff x="0" y="0"/>
          <a:chExt cx="0" cy="0"/>
        </a:xfrm>
      </p:grpSpPr>
      <p:sp>
        <p:nvSpPr>
          <p:cNvPr id="1264" name="Google Shape;1264;p164"/>
          <p:cNvSpPr txBox="1">
            <a:spLocks noGrp="1"/>
          </p:cNvSpPr>
          <p:nvPr>
            <p:ph type="title"/>
          </p:nvPr>
        </p:nvSpPr>
        <p:spPr>
          <a:xfrm>
            <a:off x="2226564" y="1141025"/>
            <a:ext cx="4690800" cy="853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2400"/>
              <a:buFont typeface="Helvetica Neue Light"/>
              <a:buNone/>
              <a:defRPr sz="2400" i="1"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2800"/>
              <a:buFont typeface="Helvetica Neue Light"/>
              <a:buNone/>
              <a:defRPr sz="2800" i="1">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2800"/>
              <a:buFont typeface="Helvetica Neue Light"/>
              <a:buNone/>
              <a:defRPr sz="2800" i="1">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2800"/>
              <a:buFont typeface="Helvetica Neue Light"/>
              <a:buNone/>
              <a:defRPr sz="2800" i="1">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2800"/>
              <a:buFont typeface="Helvetica Neue Light"/>
              <a:buNone/>
              <a:defRPr sz="2800" i="1">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2800"/>
              <a:buFont typeface="Helvetica Neue Light"/>
              <a:buNone/>
              <a:defRPr sz="2800" i="1">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2800"/>
              <a:buFont typeface="Helvetica Neue Light"/>
              <a:buNone/>
              <a:defRPr sz="2800" i="1">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2800"/>
              <a:buFont typeface="Helvetica Neue Light"/>
              <a:buNone/>
              <a:defRPr sz="2800" i="1">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2800"/>
              <a:buFont typeface="Helvetica Neue Light"/>
              <a:buNone/>
              <a:defRPr sz="2800" i="1">
                <a:solidFill>
                  <a:srgbClr val="9F9E9F"/>
                </a:solidFill>
                <a:latin typeface="Helvetica Neue Light"/>
                <a:ea typeface="Helvetica Neue Light"/>
                <a:cs typeface="Helvetica Neue Light"/>
                <a:sym typeface="Helvetica Neue Light"/>
              </a:defRPr>
            </a:lvl9pPr>
          </a:lstStyle>
          <a:p>
            <a:endParaRPr/>
          </a:p>
        </p:txBody>
      </p:sp>
      <p:sp>
        <p:nvSpPr>
          <p:cNvPr id="1265" name="Google Shape;1265;p164"/>
          <p:cNvSpPr txBox="1">
            <a:spLocks noGrp="1"/>
          </p:cNvSpPr>
          <p:nvPr>
            <p:ph type="subTitle" idx="1"/>
          </p:nvPr>
        </p:nvSpPr>
        <p:spPr>
          <a:xfrm>
            <a:off x="2226564" y="2143050"/>
            <a:ext cx="4690800" cy="421800"/>
          </a:xfrm>
          <a:prstGeom prst="rect">
            <a:avLst/>
          </a:prstGeom>
          <a:noFill/>
          <a:ln>
            <a:noFill/>
          </a:ln>
        </p:spPr>
        <p:txBody>
          <a:bodyPr spcFirstLastPara="1" wrap="square" lIns="91425" tIns="91425" rIns="91425" bIns="91425" anchor="t" anchorCtr="0"/>
          <a:lstStyle>
            <a:lvl1pPr marL="0" marR="0" lvl="0" indent="0" algn="r" rtl="0">
              <a:lnSpc>
                <a:spcPct val="115000"/>
              </a:lnSpc>
              <a:spcBef>
                <a:spcPts val="0"/>
              </a:spcBef>
              <a:spcAft>
                <a:spcPts val="0"/>
              </a:spcAft>
              <a:buClr>
                <a:schemeClr val="dk2"/>
              </a:buClr>
              <a:buSzPts val="900"/>
              <a:buFont typeface="Helvetica Neue Light"/>
              <a:buNone/>
              <a:defRPr sz="900" i="0" u="none" strike="noStrike" cap="none">
                <a:solidFill>
                  <a:srgbClr val="9F9E9F"/>
                </a:solidFill>
                <a:latin typeface="Helvetica Neue Light"/>
                <a:ea typeface="Helvetica Neue Light"/>
                <a:cs typeface="Helvetica Neue Light"/>
                <a:sym typeface="Helvetica Neue Light"/>
              </a:defRPr>
            </a:lvl1pPr>
            <a:lvl2pPr marL="457200" marR="0" lvl="1" indent="0" algn="r" rtl="0">
              <a:lnSpc>
                <a:spcPct val="115000"/>
              </a:lnSpc>
              <a:spcBef>
                <a:spcPts val="1600"/>
              </a:spcBef>
              <a:spcAft>
                <a:spcPts val="0"/>
              </a:spcAft>
              <a:buClr>
                <a:schemeClr val="dk2"/>
              </a:buClr>
              <a:buSzPts val="1400"/>
              <a:buFont typeface="Helvetica Neue Light"/>
              <a:buNone/>
              <a:defRPr sz="1400" i="0" u="none" strike="noStrike" cap="none">
                <a:solidFill>
                  <a:srgbClr val="9F9E9F"/>
                </a:solidFill>
                <a:latin typeface="Helvetica Neue Light"/>
                <a:ea typeface="Helvetica Neue Light"/>
                <a:cs typeface="Helvetica Neue Light"/>
                <a:sym typeface="Helvetica Neue Light"/>
              </a:defRPr>
            </a:lvl2pPr>
            <a:lvl3pPr marL="914400" marR="0" lvl="2" indent="0" algn="r" rtl="0">
              <a:lnSpc>
                <a:spcPct val="115000"/>
              </a:lnSpc>
              <a:spcBef>
                <a:spcPts val="1600"/>
              </a:spcBef>
              <a:spcAft>
                <a:spcPts val="0"/>
              </a:spcAft>
              <a:buClr>
                <a:schemeClr val="dk2"/>
              </a:buClr>
              <a:buSzPts val="1400"/>
              <a:buFont typeface="Helvetica Neue Light"/>
              <a:buNone/>
              <a:defRPr sz="1400" i="0" u="none" strike="noStrike" cap="none">
                <a:solidFill>
                  <a:srgbClr val="9F9E9F"/>
                </a:solidFill>
                <a:latin typeface="Helvetica Neue Light"/>
                <a:ea typeface="Helvetica Neue Light"/>
                <a:cs typeface="Helvetica Neue Light"/>
                <a:sym typeface="Helvetica Neue Light"/>
              </a:defRPr>
            </a:lvl3pPr>
            <a:lvl4pPr marL="1371600" marR="0" lvl="3" indent="0" algn="r" rtl="0">
              <a:lnSpc>
                <a:spcPct val="115000"/>
              </a:lnSpc>
              <a:spcBef>
                <a:spcPts val="1600"/>
              </a:spcBef>
              <a:spcAft>
                <a:spcPts val="0"/>
              </a:spcAft>
              <a:buClr>
                <a:schemeClr val="dk2"/>
              </a:buClr>
              <a:buSzPts val="1400"/>
              <a:buFont typeface="Helvetica Neue Light"/>
              <a:buNone/>
              <a:defRPr sz="1400" i="0" u="none" strike="noStrike" cap="none">
                <a:solidFill>
                  <a:srgbClr val="9F9E9F"/>
                </a:solidFill>
                <a:latin typeface="Helvetica Neue Light"/>
                <a:ea typeface="Helvetica Neue Light"/>
                <a:cs typeface="Helvetica Neue Light"/>
                <a:sym typeface="Helvetica Neue Light"/>
              </a:defRPr>
            </a:lvl4pPr>
            <a:lvl5pPr marL="1828800" marR="0" lvl="4" indent="0" algn="r" rtl="0">
              <a:lnSpc>
                <a:spcPct val="115000"/>
              </a:lnSpc>
              <a:spcBef>
                <a:spcPts val="1600"/>
              </a:spcBef>
              <a:spcAft>
                <a:spcPts val="0"/>
              </a:spcAft>
              <a:buClr>
                <a:schemeClr val="dk2"/>
              </a:buClr>
              <a:buSzPts val="1400"/>
              <a:buFont typeface="Helvetica Neue Light"/>
              <a:buNone/>
              <a:defRPr sz="1400" i="0" u="none" strike="noStrike" cap="none">
                <a:solidFill>
                  <a:srgbClr val="9F9E9F"/>
                </a:solidFill>
                <a:latin typeface="Helvetica Neue Light"/>
                <a:ea typeface="Helvetica Neue Light"/>
                <a:cs typeface="Helvetica Neue Light"/>
                <a:sym typeface="Helvetica Neue Light"/>
              </a:defRPr>
            </a:lvl5pPr>
            <a:lvl6pPr marL="2286000" marR="0" lvl="5" indent="0" algn="r" rtl="0">
              <a:lnSpc>
                <a:spcPct val="115000"/>
              </a:lnSpc>
              <a:spcBef>
                <a:spcPts val="1600"/>
              </a:spcBef>
              <a:spcAft>
                <a:spcPts val="0"/>
              </a:spcAft>
              <a:buClr>
                <a:schemeClr val="dk2"/>
              </a:buClr>
              <a:buSzPts val="1400"/>
              <a:buFont typeface="Helvetica Neue Light"/>
              <a:buNone/>
              <a:defRPr sz="1400" i="0" u="none" strike="noStrike" cap="none">
                <a:solidFill>
                  <a:srgbClr val="9F9E9F"/>
                </a:solidFill>
                <a:latin typeface="Helvetica Neue Light"/>
                <a:ea typeface="Helvetica Neue Light"/>
                <a:cs typeface="Helvetica Neue Light"/>
                <a:sym typeface="Helvetica Neue Light"/>
              </a:defRPr>
            </a:lvl6pPr>
            <a:lvl7pPr marL="2743200" marR="0" lvl="6" indent="0" algn="r" rtl="0">
              <a:lnSpc>
                <a:spcPct val="115000"/>
              </a:lnSpc>
              <a:spcBef>
                <a:spcPts val="1600"/>
              </a:spcBef>
              <a:spcAft>
                <a:spcPts val="0"/>
              </a:spcAft>
              <a:buClr>
                <a:schemeClr val="dk2"/>
              </a:buClr>
              <a:buSzPts val="1400"/>
              <a:buFont typeface="Helvetica Neue Light"/>
              <a:buNone/>
              <a:defRPr sz="1400" i="0" u="none" strike="noStrike" cap="none">
                <a:solidFill>
                  <a:srgbClr val="9F9E9F"/>
                </a:solidFill>
                <a:latin typeface="Helvetica Neue Light"/>
                <a:ea typeface="Helvetica Neue Light"/>
                <a:cs typeface="Helvetica Neue Light"/>
                <a:sym typeface="Helvetica Neue Light"/>
              </a:defRPr>
            </a:lvl7pPr>
            <a:lvl8pPr marL="3200400" marR="0" lvl="7" indent="0" algn="r" rtl="0">
              <a:lnSpc>
                <a:spcPct val="115000"/>
              </a:lnSpc>
              <a:spcBef>
                <a:spcPts val="1600"/>
              </a:spcBef>
              <a:spcAft>
                <a:spcPts val="0"/>
              </a:spcAft>
              <a:buClr>
                <a:schemeClr val="dk2"/>
              </a:buClr>
              <a:buSzPts val="1400"/>
              <a:buFont typeface="Helvetica Neue Light"/>
              <a:buNone/>
              <a:defRPr sz="1400" i="0" u="none" strike="noStrike" cap="none">
                <a:solidFill>
                  <a:srgbClr val="9F9E9F"/>
                </a:solidFill>
                <a:latin typeface="Helvetica Neue Light"/>
                <a:ea typeface="Helvetica Neue Light"/>
                <a:cs typeface="Helvetica Neue Light"/>
                <a:sym typeface="Helvetica Neue Light"/>
              </a:defRPr>
            </a:lvl8pPr>
            <a:lvl9pPr marL="3657600" marR="0" lvl="8" indent="0" algn="r" rtl="0">
              <a:lnSpc>
                <a:spcPct val="115000"/>
              </a:lnSpc>
              <a:spcBef>
                <a:spcPts val="1600"/>
              </a:spcBef>
              <a:spcAft>
                <a:spcPts val="1600"/>
              </a:spcAft>
              <a:buClr>
                <a:schemeClr val="dk2"/>
              </a:buClr>
              <a:buSzPts val="1400"/>
              <a:buFont typeface="Helvetica Neue Light"/>
              <a:buNone/>
              <a:defRPr sz="1400" i="0" u="none" strike="noStrike" cap="none">
                <a:solidFill>
                  <a:srgbClr val="9F9E9F"/>
                </a:solidFill>
                <a:latin typeface="Helvetica Neue Light"/>
                <a:ea typeface="Helvetica Neue Light"/>
                <a:cs typeface="Helvetica Neue Light"/>
                <a:sym typeface="Helvetica Neue Light"/>
              </a:defRPr>
            </a:lvl9pPr>
          </a:lstStyle>
          <a:p>
            <a:endParaRPr/>
          </a:p>
        </p:txBody>
      </p:sp>
      <p:sp>
        <p:nvSpPr>
          <p:cNvPr id="1266" name="Google Shape;1266;p164"/>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67" name="Google Shape;1267;p164"/>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1268" name="Google Shape;1268;p164" descr="Leaper_Digital.png"/>
          <p:cNvPicPr preferRelativeResize="0"/>
          <p:nvPr/>
        </p:nvPicPr>
        <p:blipFill rotWithShape="1">
          <a:blip r:embed="rId2">
            <a:alphaModFix/>
          </a:blip>
          <a:srcRect b="41324"/>
          <a:stretch/>
        </p:blipFill>
        <p:spPr>
          <a:xfrm>
            <a:off x="602825" y="1321100"/>
            <a:ext cx="7938350" cy="3822401"/>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Agenda ">
  <p:cSld name="Agenda ">
    <p:spTree>
      <p:nvGrpSpPr>
        <p:cNvPr id="1" name="Shape 1269"/>
        <p:cNvGrpSpPr/>
        <p:nvPr/>
      </p:nvGrpSpPr>
      <p:grpSpPr>
        <a:xfrm>
          <a:off x="0" y="0"/>
          <a:ext cx="0" cy="0"/>
          <a:chOff x="0" y="0"/>
          <a:chExt cx="0" cy="0"/>
        </a:xfrm>
      </p:grpSpPr>
      <p:sp>
        <p:nvSpPr>
          <p:cNvPr id="1270" name="Google Shape;1270;p165"/>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71" name="Google Shape;1271;p165"/>
          <p:cNvSpPr txBox="1">
            <a:spLocks noGrp="1"/>
          </p:cNvSpPr>
          <p:nvPr>
            <p:ph type="title"/>
          </p:nvPr>
        </p:nvSpPr>
        <p:spPr>
          <a:xfrm>
            <a:off x="2079150" y="2193900"/>
            <a:ext cx="4985700" cy="7557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12742"/>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272" name="Google Shape;1272;p165"/>
          <p:cNvSpPr txBox="1">
            <a:spLocks noGrp="1"/>
          </p:cNvSpPr>
          <p:nvPr>
            <p:ph type="title" idx="2"/>
          </p:nvPr>
        </p:nvSpPr>
        <p:spPr>
          <a:xfrm>
            <a:off x="2079150" y="28734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73" name="Google Shape;1273;p165"/>
          <p:cNvSpPr txBox="1">
            <a:spLocks noGrp="1"/>
          </p:cNvSpPr>
          <p:nvPr>
            <p:ph type="title" idx="3"/>
          </p:nvPr>
        </p:nvSpPr>
        <p:spPr>
          <a:xfrm>
            <a:off x="2079150" y="33555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74" name="Google Shape;1274;p165"/>
          <p:cNvSpPr txBox="1">
            <a:spLocks noGrp="1"/>
          </p:cNvSpPr>
          <p:nvPr>
            <p:ph type="title" idx="4"/>
          </p:nvPr>
        </p:nvSpPr>
        <p:spPr>
          <a:xfrm>
            <a:off x="2079150" y="38376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75" name="Google Shape;1275;p165"/>
          <p:cNvSpPr txBox="1">
            <a:spLocks noGrp="1"/>
          </p:cNvSpPr>
          <p:nvPr>
            <p:ph type="title" idx="5"/>
          </p:nvPr>
        </p:nvSpPr>
        <p:spPr>
          <a:xfrm>
            <a:off x="2079150" y="43197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Agenda  1">
  <p:cSld name="Agenda _1">
    <p:spTree>
      <p:nvGrpSpPr>
        <p:cNvPr id="1" name="Shape 1276"/>
        <p:cNvGrpSpPr/>
        <p:nvPr/>
      </p:nvGrpSpPr>
      <p:grpSpPr>
        <a:xfrm>
          <a:off x="0" y="0"/>
          <a:ext cx="0" cy="0"/>
          <a:chOff x="0" y="0"/>
          <a:chExt cx="0" cy="0"/>
        </a:xfrm>
      </p:grpSpPr>
      <p:sp>
        <p:nvSpPr>
          <p:cNvPr id="1277" name="Google Shape;1277;p166"/>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78" name="Google Shape;1278;p166"/>
          <p:cNvSpPr txBox="1">
            <a:spLocks noGrp="1"/>
          </p:cNvSpPr>
          <p:nvPr>
            <p:ph type="title"/>
          </p:nvPr>
        </p:nvSpPr>
        <p:spPr>
          <a:xfrm>
            <a:off x="2079150" y="2193900"/>
            <a:ext cx="4985700" cy="7557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12742"/>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279" name="Google Shape;1279;p166"/>
          <p:cNvSpPr txBox="1">
            <a:spLocks noGrp="1"/>
          </p:cNvSpPr>
          <p:nvPr>
            <p:ph type="title" idx="2"/>
          </p:nvPr>
        </p:nvSpPr>
        <p:spPr>
          <a:xfrm>
            <a:off x="2079150" y="28734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80" name="Google Shape;1280;p166"/>
          <p:cNvSpPr txBox="1">
            <a:spLocks noGrp="1"/>
          </p:cNvSpPr>
          <p:nvPr>
            <p:ph type="title" idx="3"/>
          </p:nvPr>
        </p:nvSpPr>
        <p:spPr>
          <a:xfrm>
            <a:off x="2079150" y="33555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81" name="Google Shape;1281;p166"/>
          <p:cNvSpPr txBox="1">
            <a:spLocks noGrp="1"/>
          </p:cNvSpPr>
          <p:nvPr>
            <p:ph type="title" idx="4"/>
          </p:nvPr>
        </p:nvSpPr>
        <p:spPr>
          <a:xfrm>
            <a:off x="2079150" y="17118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82" name="Google Shape;1282;p166"/>
          <p:cNvSpPr txBox="1">
            <a:spLocks noGrp="1"/>
          </p:cNvSpPr>
          <p:nvPr>
            <p:ph type="title" idx="5"/>
          </p:nvPr>
        </p:nvSpPr>
        <p:spPr>
          <a:xfrm>
            <a:off x="2079150" y="38376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Agenda  1 1">
  <p:cSld name="Agenda _1_1">
    <p:spTree>
      <p:nvGrpSpPr>
        <p:cNvPr id="1" name="Shape 1283"/>
        <p:cNvGrpSpPr/>
        <p:nvPr/>
      </p:nvGrpSpPr>
      <p:grpSpPr>
        <a:xfrm>
          <a:off x="0" y="0"/>
          <a:ext cx="0" cy="0"/>
          <a:chOff x="0" y="0"/>
          <a:chExt cx="0" cy="0"/>
        </a:xfrm>
      </p:grpSpPr>
      <p:sp>
        <p:nvSpPr>
          <p:cNvPr id="1284" name="Google Shape;1284;p167"/>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85" name="Google Shape;1285;p167"/>
          <p:cNvSpPr txBox="1">
            <a:spLocks noGrp="1"/>
          </p:cNvSpPr>
          <p:nvPr>
            <p:ph type="title"/>
          </p:nvPr>
        </p:nvSpPr>
        <p:spPr>
          <a:xfrm>
            <a:off x="2079150" y="2193900"/>
            <a:ext cx="4985700" cy="7557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12742"/>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286" name="Google Shape;1286;p167"/>
          <p:cNvSpPr txBox="1">
            <a:spLocks noGrp="1"/>
          </p:cNvSpPr>
          <p:nvPr>
            <p:ph type="title" idx="2"/>
          </p:nvPr>
        </p:nvSpPr>
        <p:spPr>
          <a:xfrm>
            <a:off x="2079150" y="28734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87" name="Google Shape;1287;p167"/>
          <p:cNvSpPr txBox="1">
            <a:spLocks noGrp="1"/>
          </p:cNvSpPr>
          <p:nvPr>
            <p:ph type="title" idx="3"/>
          </p:nvPr>
        </p:nvSpPr>
        <p:spPr>
          <a:xfrm>
            <a:off x="2079150" y="12297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88" name="Google Shape;1288;p167"/>
          <p:cNvSpPr txBox="1">
            <a:spLocks noGrp="1"/>
          </p:cNvSpPr>
          <p:nvPr>
            <p:ph type="title" idx="4"/>
          </p:nvPr>
        </p:nvSpPr>
        <p:spPr>
          <a:xfrm>
            <a:off x="2079150" y="17118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89" name="Google Shape;1289;p167"/>
          <p:cNvSpPr txBox="1">
            <a:spLocks noGrp="1"/>
          </p:cNvSpPr>
          <p:nvPr>
            <p:ph type="title" idx="5"/>
          </p:nvPr>
        </p:nvSpPr>
        <p:spPr>
          <a:xfrm>
            <a:off x="2079150" y="33555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Agenda  1 1 1">
  <p:cSld name="Agenda _1_1_1">
    <p:spTree>
      <p:nvGrpSpPr>
        <p:cNvPr id="1" name="Shape 1290"/>
        <p:cNvGrpSpPr/>
        <p:nvPr/>
      </p:nvGrpSpPr>
      <p:grpSpPr>
        <a:xfrm>
          <a:off x="0" y="0"/>
          <a:ext cx="0" cy="0"/>
          <a:chOff x="0" y="0"/>
          <a:chExt cx="0" cy="0"/>
        </a:xfrm>
      </p:grpSpPr>
      <p:sp>
        <p:nvSpPr>
          <p:cNvPr id="1291" name="Google Shape;1291;p168"/>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92" name="Google Shape;1292;p168"/>
          <p:cNvSpPr txBox="1">
            <a:spLocks noGrp="1"/>
          </p:cNvSpPr>
          <p:nvPr>
            <p:ph type="title"/>
          </p:nvPr>
        </p:nvSpPr>
        <p:spPr>
          <a:xfrm>
            <a:off x="2079150" y="2193900"/>
            <a:ext cx="4985700" cy="7557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12742"/>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293" name="Google Shape;1293;p168"/>
          <p:cNvSpPr txBox="1">
            <a:spLocks noGrp="1"/>
          </p:cNvSpPr>
          <p:nvPr>
            <p:ph type="title" idx="2"/>
          </p:nvPr>
        </p:nvSpPr>
        <p:spPr>
          <a:xfrm>
            <a:off x="2079150" y="7476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94" name="Google Shape;1294;p168"/>
          <p:cNvSpPr txBox="1">
            <a:spLocks noGrp="1"/>
          </p:cNvSpPr>
          <p:nvPr>
            <p:ph type="title" idx="3"/>
          </p:nvPr>
        </p:nvSpPr>
        <p:spPr>
          <a:xfrm>
            <a:off x="2079150" y="12297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95" name="Google Shape;1295;p168"/>
          <p:cNvSpPr txBox="1">
            <a:spLocks noGrp="1"/>
          </p:cNvSpPr>
          <p:nvPr>
            <p:ph type="title" idx="4"/>
          </p:nvPr>
        </p:nvSpPr>
        <p:spPr>
          <a:xfrm>
            <a:off x="2079150" y="17118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296" name="Google Shape;1296;p168"/>
          <p:cNvSpPr txBox="1">
            <a:spLocks noGrp="1"/>
          </p:cNvSpPr>
          <p:nvPr>
            <p:ph type="title" idx="5"/>
          </p:nvPr>
        </p:nvSpPr>
        <p:spPr>
          <a:xfrm>
            <a:off x="2079150" y="28734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Agenda  1 1 1 1">
  <p:cSld name="Agenda _1_1_1_1">
    <p:spTree>
      <p:nvGrpSpPr>
        <p:cNvPr id="1" name="Shape 1297"/>
        <p:cNvGrpSpPr/>
        <p:nvPr/>
      </p:nvGrpSpPr>
      <p:grpSpPr>
        <a:xfrm>
          <a:off x="0" y="0"/>
          <a:ext cx="0" cy="0"/>
          <a:chOff x="0" y="0"/>
          <a:chExt cx="0" cy="0"/>
        </a:xfrm>
      </p:grpSpPr>
      <p:sp>
        <p:nvSpPr>
          <p:cNvPr id="1298" name="Google Shape;1298;p169"/>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99" name="Google Shape;1299;p169"/>
          <p:cNvSpPr txBox="1">
            <a:spLocks noGrp="1"/>
          </p:cNvSpPr>
          <p:nvPr>
            <p:ph type="title"/>
          </p:nvPr>
        </p:nvSpPr>
        <p:spPr>
          <a:xfrm>
            <a:off x="2079150" y="2193900"/>
            <a:ext cx="4985700" cy="755700"/>
          </a:xfrm>
          <a:prstGeom prst="rect">
            <a:avLst/>
          </a:prstGeom>
        </p:spPr>
        <p:txBody>
          <a:bodyPr spcFirstLastPara="1" wrap="square" lIns="91425" tIns="91425" rIns="91425" bIns="91425" anchor="ctr" anchorCtr="0"/>
          <a:lstStyle>
            <a:lvl1pPr lvl="0" algn="ctr" rtl="0">
              <a:spcBef>
                <a:spcPts val="0"/>
              </a:spcBef>
              <a:spcAft>
                <a:spcPts val="0"/>
              </a:spcAft>
              <a:buNone/>
              <a:defRPr>
                <a:solidFill>
                  <a:srgbClr val="F12742"/>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300" name="Google Shape;1300;p169"/>
          <p:cNvSpPr txBox="1">
            <a:spLocks noGrp="1"/>
          </p:cNvSpPr>
          <p:nvPr>
            <p:ph type="title" idx="2"/>
          </p:nvPr>
        </p:nvSpPr>
        <p:spPr>
          <a:xfrm>
            <a:off x="2079150" y="7476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301" name="Google Shape;1301;p169"/>
          <p:cNvSpPr txBox="1">
            <a:spLocks noGrp="1"/>
          </p:cNvSpPr>
          <p:nvPr>
            <p:ph type="title" idx="3"/>
          </p:nvPr>
        </p:nvSpPr>
        <p:spPr>
          <a:xfrm>
            <a:off x="2079150" y="12297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302" name="Google Shape;1302;p169"/>
          <p:cNvSpPr txBox="1">
            <a:spLocks noGrp="1"/>
          </p:cNvSpPr>
          <p:nvPr>
            <p:ph type="title" idx="4"/>
          </p:nvPr>
        </p:nvSpPr>
        <p:spPr>
          <a:xfrm>
            <a:off x="2079150" y="17118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
        <p:nvSpPr>
          <p:cNvPr id="1303" name="Google Shape;1303;p169"/>
          <p:cNvSpPr txBox="1">
            <a:spLocks noGrp="1"/>
          </p:cNvSpPr>
          <p:nvPr>
            <p:ph type="title" idx="5"/>
          </p:nvPr>
        </p:nvSpPr>
        <p:spPr>
          <a:xfrm>
            <a:off x="2079150" y="265500"/>
            <a:ext cx="4985700" cy="558300"/>
          </a:xfrm>
          <a:prstGeom prst="rect">
            <a:avLst/>
          </a:prstGeom>
        </p:spPr>
        <p:txBody>
          <a:bodyPr spcFirstLastPara="1" wrap="square" lIns="91425" tIns="91425" rIns="91425" bIns="91425" anchor="ctr" anchorCtr="0"/>
          <a:lstStyle>
            <a:lvl1pPr lvl="0" algn="ctr" rtl="0">
              <a:spcBef>
                <a:spcPts val="0"/>
              </a:spcBef>
              <a:spcAft>
                <a:spcPts val="0"/>
              </a:spcAft>
              <a:buNone/>
              <a:defRPr sz="1200">
                <a:solidFill>
                  <a:srgbClr val="D9D9D9"/>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D9D9D9"/>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D9D9D9"/>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D9D9D9"/>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D9D9D9"/>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D9D9D9"/>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D9D9D9"/>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D9D9D9"/>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D9D9D9"/>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04"/>
        <p:cNvGrpSpPr/>
        <p:nvPr/>
      </p:nvGrpSpPr>
      <p:grpSpPr>
        <a:xfrm>
          <a:off x="0" y="0"/>
          <a:ext cx="0" cy="0"/>
          <a:chOff x="0" y="0"/>
          <a:chExt cx="0" cy="0"/>
        </a:xfrm>
      </p:grpSpPr>
      <p:sp>
        <p:nvSpPr>
          <p:cNvPr id="1305" name="Google Shape;1305;p170"/>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306" name="Google Shape;1306;p170"/>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07" name="Google Shape;1307;p170"/>
          <p:cNvSpPr txBox="1">
            <a:spLocks noGrp="1"/>
          </p:cNvSpPr>
          <p:nvPr>
            <p:ph type="title" idx="2"/>
          </p:nvPr>
        </p:nvSpPr>
        <p:spPr>
          <a:xfrm>
            <a:off x="419100" y="830625"/>
            <a:ext cx="8305800" cy="38844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600">
                <a:solidFill>
                  <a:srgbClr val="434343"/>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2pPr>
            <a:lvl3pPr lvl="2"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3pPr>
            <a:lvl4pPr lvl="3"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4pPr>
            <a:lvl5pPr lvl="4"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5pPr>
            <a:lvl6pPr lvl="5"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6pPr>
            <a:lvl7pPr lvl="6"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7pPr>
            <a:lvl8pPr lvl="7"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8pPr>
            <a:lvl9pPr lvl="8" rtl="0">
              <a:lnSpc>
                <a:spcPct val="115000"/>
              </a:lnSpc>
              <a:spcBef>
                <a:spcPts val="1000"/>
              </a:spcBef>
              <a:spcAft>
                <a:spcPts val="1000"/>
              </a:spcAft>
              <a:buNone/>
              <a:defRPr sz="16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08"/>
        <p:cNvGrpSpPr/>
        <p:nvPr/>
      </p:nvGrpSpPr>
      <p:grpSpPr>
        <a:xfrm>
          <a:off x="0" y="0"/>
          <a:ext cx="0" cy="0"/>
          <a:chOff x="0" y="0"/>
          <a:chExt cx="0" cy="0"/>
        </a:xfrm>
      </p:grpSpPr>
      <p:sp>
        <p:nvSpPr>
          <p:cNvPr id="1309" name="Google Shape;1309;p171"/>
          <p:cNvSpPr txBox="1">
            <a:spLocks noGrp="1"/>
          </p:cNvSpPr>
          <p:nvPr>
            <p:ph type="title"/>
          </p:nvPr>
        </p:nvSpPr>
        <p:spPr>
          <a:xfrm>
            <a:off x="2532175" y="1310375"/>
            <a:ext cx="6192600" cy="34047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600">
                <a:solidFill>
                  <a:srgbClr val="434343"/>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2pPr>
            <a:lvl3pPr lvl="2"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3pPr>
            <a:lvl4pPr lvl="3"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4pPr>
            <a:lvl5pPr lvl="4"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5pPr>
            <a:lvl6pPr lvl="5"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6pPr>
            <a:lvl7pPr lvl="6"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7pPr>
            <a:lvl8pPr lvl="7" rtl="0">
              <a:lnSpc>
                <a:spcPct val="115000"/>
              </a:lnSpc>
              <a:spcBef>
                <a:spcPts val="1000"/>
              </a:spcBef>
              <a:spcAft>
                <a:spcPts val="0"/>
              </a:spcAft>
              <a:buNone/>
              <a:defRPr sz="1600">
                <a:solidFill>
                  <a:srgbClr val="434343"/>
                </a:solidFill>
                <a:latin typeface="Helvetica Neue Light"/>
                <a:ea typeface="Helvetica Neue Light"/>
                <a:cs typeface="Helvetica Neue Light"/>
                <a:sym typeface="Helvetica Neue Light"/>
              </a:defRPr>
            </a:lvl8pPr>
            <a:lvl9pPr lvl="8" rtl="0">
              <a:lnSpc>
                <a:spcPct val="115000"/>
              </a:lnSpc>
              <a:spcBef>
                <a:spcPts val="1000"/>
              </a:spcBef>
              <a:spcAft>
                <a:spcPts val="1000"/>
              </a:spcAft>
              <a:buNone/>
              <a:defRPr sz="1600">
                <a:solidFill>
                  <a:srgbClr val="434343"/>
                </a:solidFill>
                <a:latin typeface="Helvetica Neue Light"/>
                <a:ea typeface="Helvetica Neue Light"/>
                <a:cs typeface="Helvetica Neue Light"/>
                <a:sym typeface="Helvetica Neue Light"/>
              </a:defRPr>
            </a:lvl9pPr>
          </a:lstStyle>
          <a:p>
            <a:endParaRPr/>
          </a:p>
        </p:txBody>
      </p:sp>
      <p:sp>
        <p:nvSpPr>
          <p:cNvPr id="1310" name="Google Shape;1310;p171"/>
          <p:cNvSpPr txBox="1">
            <a:spLocks noGrp="1"/>
          </p:cNvSpPr>
          <p:nvPr>
            <p:ph type="title" idx="2"/>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311" name="Google Shape;1311;p171"/>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Image with text">
  <p:cSld name="Image with text">
    <p:spTree>
      <p:nvGrpSpPr>
        <p:cNvPr id="1" name="Shape 1312"/>
        <p:cNvGrpSpPr/>
        <p:nvPr/>
      </p:nvGrpSpPr>
      <p:grpSpPr>
        <a:xfrm>
          <a:off x="0" y="0"/>
          <a:ext cx="0" cy="0"/>
          <a:chOff x="0" y="0"/>
          <a:chExt cx="0" cy="0"/>
        </a:xfrm>
      </p:grpSpPr>
      <p:sp>
        <p:nvSpPr>
          <p:cNvPr id="1313" name="Google Shape;1313;p172"/>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14" name="Google Shape;1314;p172"/>
          <p:cNvSpPr/>
          <p:nvPr/>
        </p:nvSpPr>
        <p:spPr>
          <a:xfrm>
            <a:off x="4763303" y="920225"/>
            <a:ext cx="3957900" cy="3409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72"/>
          <p:cNvSpPr txBox="1">
            <a:spLocks noGrp="1"/>
          </p:cNvSpPr>
          <p:nvPr>
            <p:ph type="title"/>
          </p:nvPr>
        </p:nvSpPr>
        <p:spPr>
          <a:xfrm>
            <a:off x="419100" y="276523"/>
            <a:ext cx="4138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316" name="Google Shape;1316;p172"/>
          <p:cNvSpPr txBox="1">
            <a:spLocks noGrp="1"/>
          </p:cNvSpPr>
          <p:nvPr>
            <p:ph type="title" idx="2"/>
          </p:nvPr>
        </p:nvSpPr>
        <p:spPr>
          <a:xfrm>
            <a:off x="419100" y="1308425"/>
            <a:ext cx="3788100" cy="31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2pPr>
            <a:lvl3pPr lvl="2"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3pPr>
            <a:lvl4pPr lvl="3"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4pPr>
            <a:lvl5pPr lvl="4"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5pPr>
            <a:lvl6pPr lvl="5"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6pPr>
            <a:lvl7pPr lvl="6"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7pPr>
            <a:lvl8pPr lvl="7"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8pPr>
            <a:lvl9pPr lvl="8" rtl="0">
              <a:lnSpc>
                <a:spcPct val="115000"/>
              </a:lnSpc>
              <a:spcBef>
                <a:spcPts val="1000"/>
              </a:spcBef>
              <a:spcAft>
                <a:spcPts val="1000"/>
              </a:spcAft>
              <a:buNone/>
              <a:defRPr sz="10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1_Image with text">
  <p:cSld name="1_Image with text">
    <p:spTree>
      <p:nvGrpSpPr>
        <p:cNvPr id="1" name="Shape 1317"/>
        <p:cNvGrpSpPr/>
        <p:nvPr/>
      </p:nvGrpSpPr>
      <p:grpSpPr>
        <a:xfrm>
          <a:off x="0" y="0"/>
          <a:ext cx="0" cy="0"/>
          <a:chOff x="0" y="0"/>
          <a:chExt cx="0" cy="0"/>
        </a:xfrm>
      </p:grpSpPr>
      <p:sp>
        <p:nvSpPr>
          <p:cNvPr id="1318" name="Google Shape;1318;p173"/>
          <p:cNvSpPr/>
          <p:nvPr/>
        </p:nvSpPr>
        <p:spPr>
          <a:xfrm>
            <a:off x="4763301" y="0"/>
            <a:ext cx="4380600" cy="5143500"/>
          </a:xfrm>
          <a:prstGeom prst="rect">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173"/>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20" name="Google Shape;1320;p173"/>
          <p:cNvSpPr txBox="1">
            <a:spLocks noGrp="1"/>
          </p:cNvSpPr>
          <p:nvPr>
            <p:ph type="title"/>
          </p:nvPr>
        </p:nvSpPr>
        <p:spPr>
          <a:xfrm>
            <a:off x="419100" y="276525"/>
            <a:ext cx="42957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321" name="Google Shape;1321;p173"/>
          <p:cNvSpPr txBox="1">
            <a:spLocks noGrp="1"/>
          </p:cNvSpPr>
          <p:nvPr>
            <p:ph type="title" idx="2"/>
          </p:nvPr>
        </p:nvSpPr>
        <p:spPr>
          <a:xfrm>
            <a:off x="419100" y="975750"/>
            <a:ext cx="3788100" cy="31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2pPr>
            <a:lvl3pPr lvl="2"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3pPr>
            <a:lvl4pPr lvl="3"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4pPr>
            <a:lvl5pPr lvl="4"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5pPr>
            <a:lvl6pPr lvl="5"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6pPr>
            <a:lvl7pPr lvl="6"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7pPr>
            <a:lvl8pPr lvl="7" rtl="0">
              <a:lnSpc>
                <a:spcPct val="115000"/>
              </a:lnSpc>
              <a:spcBef>
                <a:spcPts val="1000"/>
              </a:spcBef>
              <a:spcAft>
                <a:spcPts val="0"/>
              </a:spcAft>
              <a:buNone/>
              <a:defRPr sz="1000">
                <a:solidFill>
                  <a:srgbClr val="434343"/>
                </a:solidFill>
                <a:latin typeface="Helvetica Neue Light"/>
                <a:ea typeface="Helvetica Neue Light"/>
                <a:cs typeface="Helvetica Neue Light"/>
                <a:sym typeface="Helvetica Neue Light"/>
              </a:defRPr>
            </a:lvl8pPr>
            <a:lvl9pPr lvl="8" rtl="0">
              <a:lnSpc>
                <a:spcPct val="115000"/>
              </a:lnSpc>
              <a:spcBef>
                <a:spcPts val="1000"/>
              </a:spcBef>
              <a:spcAft>
                <a:spcPts val="1000"/>
              </a:spcAft>
              <a:buNone/>
              <a:defRPr sz="10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Subjects">
  <p:cSld name="Four Subjects">
    <p:spTree>
      <p:nvGrpSpPr>
        <p:cNvPr id="1" name="Shape 153"/>
        <p:cNvGrpSpPr/>
        <p:nvPr/>
      </p:nvGrpSpPr>
      <p:grpSpPr>
        <a:xfrm>
          <a:off x="0" y="0"/>
          <a:ext cx="0" cy="0"/>
          <a:chOff x="0" y="0"/>
          <a:chExt cx="0" cy="0"/>
        </a:xfrm>
      </p:grpSpPr>
      <p:sp>
        <p:nvSpPr>
          <p:cNvPr id="154" name="Google Shape;154;p19"/>
          <p:cNvSpPr/>
          <p:nvPr/>
        </p:nvSpPr>
        <p:spPr>
          <a:xfrm rot="10800000">
            <a:off x="3232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9"/>
          <p:cNvSpPr/>
          <p:nvPr/>
        </p:nvSpPr>
        <p:spPr>
          <a:xfrm rot="10800000">
            <a:off x="45706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9"/>
          <p:cNvSpPr/>
          <p:nvPr/>
        </p:nvSpPr>
        <p:spPr>
          <a:xfrm>
            <a:off x="323250" y="1505475"/>
            <a:ext cx="2123700" cy="2123700"/>
          </a:xfrm>
          <a:prstGeom prst="arc">
            <a:avLst>
              <a:gd name="adj1" fmla="val 10784869"/>
              <a:gd name="adj2" fmla="val 0"/>
            </a:avLst>
          </a:prstGeom>
          <a:noFill/>
          <a:ln w="19050" cap="flat" cmpd="sng">
            <a:solidFill>
              <a:srgbClr val="EE467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9"/>
          <p:cNvSpPr/>
          <p:nvPr/>
        </p:nvSpPr>
        <p:spPr>
          <a:xfrm rot="10800000">
            <a:off x="2446950" y="1509900"/>
            <a:ext cx="2123700" cy="2123700"/>
          </a:xfrm>
          <a:prstGeom prst="arc">
            <a:avLst>
              <a:gd name="adj1" fmla="val 10784869"/>
              <a:gd name="adj2" fmla="val 0"/>
            </a:avLst>
          </a:prstGeom>
          <a:noFill/>
          <a:ln w="19050" cap="flat" cmpd="sng">
            <a:solidFill>
              <a:srgbClr val="C18EB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9"/>
          <p:cNvSpPr/>
          <p:nvPr/>
        </p:nvSpPr>
        <p:spPr>
          <a:xfrm>
            <a:off x="4570650" y="1505475"/>
            <a:ext cx="2123700" cy="2123700"/>
          </a:xfrm>
          <a:prstGeom prst="arc">
            <a:avLst>
              <a:gd name="adj1" fmla="val 10784869"/>
              <a:gd name="adj2" fmla="val 0"/>
            </a:avLst>
          </a:prstGeom>
          <a:noFill/>
          <a:ln w="19050" cap="flat" cmpd="sng">
            <a:solidFill>
              <a:srgbClr val="90D5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9"/>
          <p:cNvSpPr/>
          <p:nvPr/>
        </p:nvSpPr>
        <p:spPr>
          <a:xfrm rot="10800000">
            <a:off x="6694350" y="1505475"/>
            <a:ext cx="2123700" cy="2123700"/>
          </a:xfrm>
          <a:prstGeom prst="arc">
            <a:avLst>
              <a:gd name="adj1" fmla="val 10784869"/>
              <a:gd name="adj2" fmla="val 0"/>
            </a:avLst>
          </a:prstGeom>
          <a:noFill/>
          <a:ln w="19050" cap="flat" cmpd="sng">
            <a:solidFill>
              <a:srgbClr val="F5886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9"/>
          <p:cNvSpPr txBox="1">
            <a:spLocks noGrp="1"/>
          </p:cNvSpPr>
          <p:nvPr>
            <p:ph type="body" idx="1"/>
          </p:nvPr>
        </p:nvSpPr>
        <p:spPr>
          <a:xfrm>
            <a:off x="689250" y="2505075"/>
            <a:ext cx="1391700" cy="671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9pPr>
          </a:lstStyle>
          <a:p>
            <a:endParaRPr/>
          </a:p>
        </p:txBody>
      </p:sp>
      <p:sp>
        <p:nvSpPr>
          <p:cNvPr id="161" name="Google Shape;161;p19"/>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19"/>
          <p:cNvSpPr txBox="1">
            <a:spLocks noGrp="1"/>
          </p:cNvSpPr>
          <p:nvPr>
            <p:ph type="body" idx="2"/>
          </p:nvPr>
        </p:nvSpPr>
        <p:spPr>
          <a:xfrm>
            <a:off x="4936650" y="2505075"/>
            <a:ext cx="1391700" cy="671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9pPr>
          </a:lstStyle>
          <a:p>
            <a:endParaRPr/>
          </a:p>
        </p:txBody>
      </p:sp>
      <p:sp>
        <p:nvSpPr>
          <p:cNvPr id="163" name="Google Shape;163;p19"/>
          <p:cNvSpPr/>
          <p:nvPr/>
        </p:nvSpPr>
        <p:spPr>
          <a:xfrm>
            <a:off x="1049400" y="1762125"/>
            <a:ext cx="671400" cy="671400"/>
          </a:xfrm>
          <a:prstGeom prst="ellipse">
            <a:avLst/>
          </a:prstGeom>
          <a:solidFill>
            <a:srgbClr val="EE46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5296800" y="1762125"/>
            <a:ext cx="671400" cy="671400"/>
          </a:xfrm>
          <a:prstGeom prst="ellipse">
            <a:avLst/>
          </a:prstGeom>
          <a:solidFill>
            <a:srgbClr val="90D5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txBox="1">
            <a:spLocks noGrp="1"/>
          </p:cNvSpPr>
          <p:nvPr>
            <p:ph type="title"/>
          </p:nvPr>
        </p:nvSpPr>
        <p:spPr>
          <a:xfrm>
            <a:off x="333250" y="298150"/>
            <a:ext cx="84843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166" name="Google Shape;166;p19"/>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167" name="Google Shape;167;p19"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
        <p:nvSpPr>
          <p:cNvPr id="168" name="Google Shape;168;p19"/>
          <p:cNvSpPr/>
          <p:nvPr/>
        </p:nvSpPr>
        <p:spPr>
          <a:xfrm>
            <a:off x="2446950" y="1509900"/>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txBox="1">
            <a:spLocks noGrp="1"/>
          </p:cNvSpPr>
          <p:nvPr>
            <p:ph type="body" idx="3"/>
          </p:nvPr>
        </p:nvSpPr>
        <p:spPr>
          <a:xfrm>
            <a:off x="2812950" y="2509500"/>
            <a:ext cx="1391700" cy="671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9pPr>
          </a:lstStyle>
          <a:p>
            <a:endParaRPr/>
          </a:p>
        </p:txBody>
      </p:sp>
      <p:sp>
        <p:nvSpPr>
          <p:cNvPr id="170" name="Google Shape;170;p19"/>
          <p:cNvSpPr/>
          <p:nvPr/>
        </p:nvSpPr>
        <p:spPr>
          <a:xfrm>
            <a:off x="3173100" y="1766550"/>
            <a:ext cx="671400" cy="671400"/>
          </a:xfrm>
          <a:prstGeom prst="ellipse">
            <a:avLst/>
          </a:prstGeom>
          <a:solidFill>
            <a:srgbClr val="C18E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6943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txBox="1">
            <a:spLocks noGrp="1"/>
          </p:cNvSpPr>
          <p:nvPr>
            <p:ph type="body" idx="4"/>
          </p:nvPr>
        </p:nvSpPr>
        <p:spPr>
          <a:xfrm>
            <a:off x="7060350" y="2505075"/>
            <a:ext cx="1391700" cy="671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9pPr>
          </a:lstStyle>
          <a:p>
            <a:endParaRPr/>
          </a:p>
        </p:txBody>
      </p:sp>
      <p:sp>
        <p:nvSpPr>
          <p:cNvPr id="173" name="Google Shape;173;p19"/>
          <p:cNvSpPr/>
          <p:nvPr/>
        </p:nvSpPr>
        <p:spPr>
          <a:xfrm>
            <a:off x="7420500" y="1762125"/>
            <a:ext cx="671400" cy="671400"/>
          </a:xfrm>
          <a:prstGeom prst="ellipse">
            <a:avLst/>
          </a:prstGeom>
          <a:solidFill>
            <a:srgbClr val="FF8A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Bullet list">
  <p:cSld name="Bullet list">
    <p:spTree>
      <p:nvGrpSpPr>
        <p:cNvPr id="1" name="Shape 1322"/>
        <p:cNvGrpSpPr/>
        <p:nvPr/>
      </p:nvGrpSpPr>
      <p:grpSpPr>
        <a:xfrm>
          <a:off x="0" y="0"/>
          <a:ext cx="0" cy="0"/>
          <a:chOff x="0" y="0"/>
          <a:chExt cx="0" cy="0"/>
        </a:xfrm>
      </p:grpSpPr>
      <p:sp>
        <p:nvSpPr>
          <p:cNvPr id="1323" name="Google Shape;1323;p174"/>
          <p:cNvSpPr txBox="1">
            <a:spLocks noGrp="1"/>
          </p:cNvSpPr>
          <p:nvPr>
            <p:ph type="title"/>
          </p:nvPr>
        </p:nvSpPr>
        <p:spPr>
          <a:xfrm>
            <a:off x="419100" y="298151"/>
            <a:ext cx="8305800" cy="510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324" name="Google Shape;1324;p174"/>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25" name="Google Shape;1325;p174"/>
          <p:cNvSpPr txBox="1">
            <a:spLocks noGrp="1"/>
          </p:cNvSpPr>
          <p:nvPr>
            <p:ph type="title" idx="2"/>
          </p:nvPr>
        </p:nvSpPr>
        <p:spPr>
          <a:xfrm>
            <a:off x="419100" y="983025"/>
            <a:ext cx="8305800" cy="7113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26" name="Google Shape;1326;p174"/>
          <p:cNvSpPr txBox="1">
            <a:spLocks noGrp="1"/>
          </p:cNvSpPr>
          <p:nvPr>
            <p:ph type="title" idx="3"/>
          </p:nvPr>
        </p:nvSpPr>
        <p:spPr>
          <a:xfrm>
            <a:off x="1118425" y="1607525"/>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27" name="Google Shape;1327;p174"/>
          <p:cNvSpPr txBox="1">
            <a:spLocks noGrp="1"/>
          </p:cNvSpPr>
          <p:nvPr>
            <p:ph type="title" idx="4"/>
          </p:nvPr>
        </p:nvSpPr>
        <p:spPr>
          <a:xfrm>
            <a:off x="1118425" y="2202538"/>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28" name="Google Shape;1328;p174"/>
          <p:cNvSpPr txBox="1">
            <a:spLocks noGrp="1"/>
          </p:cNvSpPr>
          <p:nvPr>
            <p:ph type="title" idx="5"/>
          </p:nvPr>
        </p:nvSpPr>
        <p:spPr>
          <a:xfrm>
            <a:off x="1118425" y="2797550"/>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29" name="Google Shape;1329;p174"/>
          <p:cNvSpPr txBox="1">
            <a:spLocks noGrp="1"/>
          </p:cNvSpPr>
          <p:nvPr>
            <p:ph type="title" idx="6"/>
          </p:nvPr>
        </p:nvSpPr>
        <p:spPr>
          <a:xfrm>
            <a:off x="1118425" y="3392563"/>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30" name="Google Shape;1330;p174"/>
          <p:cNvSpPr txBox="1">
            <a:spLocks noGrp="1"/>
          </p:cNvSpPr>
          <p:nvPr>
            <p:ph type="title" idx="7"/>
          </p:nvPr>
        </p:nvSpPr>
        <p:spPr>
          <a:xfrm>
            <a:off x="1118425" y="3987575"/>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31" name="Google Shape;1331;p174"/>
          <p:cNvSpPr txBox="1">
            <a:spLocks noGrp="1"/>
          </p:cNvSpPr>
          <p:nvPr>
            <p:ph type="title" idx="8"/>
          </p:nvPr>
        </p:nvSpPr>
        <p:spPr>
          <a:xfrm>
            <a:off x="4930925" y="1607525"/>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32" name="Google Shape;1332;p174"/>
          <p:cNvSpPr txBox="1">
            <a:spLocks noGrp="1"/>
          </p:cNvSpPr>
          <p:nvPr>
            <p:ph type="title" idx="9"/>
          </p:nvPr>
        </p:nvSpPr>
        <p:spPr>
          <a:xfrm>
            <a:off x="4930925" y="2202538"/>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33" name="Google Shape;1333;p174"/>
          <p:cNvSpPr txBox="1">
            <a:spLocks noGrp="1"/>
          </p:cNvSpPr>
          <p:nvPr>
            <p:ph type="title" idx="13"/>
          </p:nvPr>
        </p:nvSpPr>
        <p:spPr>
          <a:xfrm>
            <a:off x="4930925" y="2797550"/>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34" name="Google Shape;1334;p174"/>
          <p:cNvSpPr txBox="1">
            <a:spLocks noGrp="1"/>
          </p:cNvSpPr>
          <p:nvPr>
            <p:ph type="title" idx="14"/>
          </p:nvPr>
        </p:nvSpPr>
        <p:spPr>
          <a:xfrm>
            <a:off x="4930925" y="3392563"/>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35" name="Google Shape;1335;p174"/>
          <p:cNvSpPr txBox="1">
            <a:spLocks noGrp="1"/>
          </p:cNvSpPr>
          <p:nvPr>
            <p:ph type="title" idx="15"/>
          </p:nvPr>
        </p:nvSpPr>
        <p:spPr>
          <a:xfrm>
            <a:off x="4930925" y="3987575"/>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ullet list 1">
  <p:cSld name="Bullet list_1">
    <p:spTree>
      <p:nvGrpSpPr>
        <p:cNvPr id="1" name="Shape 1336"/>
        <p:cNvGrpSpPr/>
        <p:nvPr/>
      </p:nvGrpSpPr>
      <p:grpSpPr>
        <a:xfrm>
          <a:off x="0" y="0"/>
          <a:ext cx="0" cy="0"/>
          <a:chOff x="0" y="0"/>
          <a:chExt cx="0" cy="0"/>
        </a:xfrm>
      </p:grpSpPr>
      <p:pic>
        <p:nvPicPr>
          <p:cNvPr id="1337" name="Google Shape;1337;p175"/>
          <p:cNvPicPr preferRelativeResize="0"/>
          <p:nvPr/>
        </p:nvPicPr>
        <p:blipFill rotWithShape="1">
          <a:blip r:embed="rId2">
            <a:alphaModFix amt="38000"/>
          </a:blip>
          <a:srcRect l="3419" t="5165" r="3410" b="1253"/>
          <a:stretch/>
        </p:blipFill>
        <p:spPr>
          <a:xfrm>
            <a:off x="-21600" y="0"/>
            <a:ext cx="9144000" cy="5232225"/>
          </a:xfrm>
          <a:prstGeom prst="rect">
            <a:avLst/>
          </a:prstGeom>
          <a:noFill/>
          <a:ln>
            <a:noFill/>
          </a:ln>
          <a:effectLst>
            <a:reflection stA="15000" endPos="30000" dist="38100" dir="5400000" fadeDir="5400012" sy="-100000" algn="bl" rotWithShape="0"/>
          </a:effectLst>
        </p:spPr>
      </p:pic>
      <p:sp>
        <p:nvSpPr>
          <p:cNvPr id="1338" name="Google Shape;1338;p175"/>
          <p:cNvSpPr/>
          <p:nvPr/>
        </p:nvSpPr>
        <p:spPr>
          <a:xfrm>
            <a:off x="-21600" y="0"/>
            <a:ext cx="9181800" cy="5232000"/>
          </a:xfrm>
          <a:prstGeom prst="rect">
            <a:avLst/>
          </a:prstGeom>
          <a:solidFill>
            <a:srgbClr val="F3F3F3">
              <a:alpha val="607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5"/>
          <p:cNvSpPr txBox="1">
            <a:spLocks noGrp="1"/>
          </p:cNvSpPr>
          <p:nvPr>
            <p:ph type="title"/>
          </p:nvPr>
        </p:nvSpPr>
        <p:spPr>
          <a:xfrm>
            <a:off x="419100" y="298151"/>
            <a:ext cx="8305800" cy="510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2400"/>
              <a:buFont typeface="Helvetica Neue Light"/>
              <a:buNone/>
              <a:defRPr sz="2400" i="0" u="none" strike="noStrike" cap="none">
                <a:solidFill>
                  <a:srgbClr val="000000"/>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340" name="Google Shape;1340;p175"/>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41" name="Google Shape;1341;p175"/>
          <p:cNvSpPr txBox="1">
            <a:spLocks noGrp="1"/>
          </p:cNvSpPr>
          <p:nvPr>
            <p:ph type="title" idx="2"/>
          </p:nvPr>
        </p:nvSpPr>
        <p:spPr>
          <a:xfrm>
            <a:off x="419100" y="983025"/>
            <a:ext cx="8305800" cy="7113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42" name="Google Shape;1342;p175"/>
          <p:cNvSpPr txBox="1">
            <a:spLocks noGrp="1"/>
          </p:cNvSpPr>
          <p:nvPr>
            <p:ph type="title" idx="3"/>
          </p:nvPr>
        </p:nvSpPr>
        <p:spPr>
          <a:xfrm>
            <a:off x="1118425" y="1607525"/>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43" name="Google Shape;1343;p175"/>
          <p:cNvSpPr txBox="1">
            <a:spLocks noGrp="1"/>
          </p:cNvSpPr>
          <p:nvPr>
            <p:ph type="title" idx="4"/>
          </p:nvPr>
        </p:nvSpPr>
        <p:spPr>
          <a:xfrm>
            <a:off x="1118425" y="2202538"/>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44" name="Google Shape;1344;p175"/>
          <p:cNvSpPr txBox="1">
            <a:spLocks noGrp="1"/>
          </p:cNvSpPr>
          <p:nvPr>
            <p:ph type="title" idx="5"/>
          </p:nvPr>
        </p:nvSpPr>
        <p:spPr>
          <a:xfrm>
            <a:off x="1118425" y="2797550"/>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45" name="Google Shape;1345;p175"/>
          <p:cNvSpPr txBox="1">
            <a:spLocks noGrp="1"/>
          </p:cNvSpPr>
          <p:nvPr>
            <p:ph type="title" idx="6"/>
          </p:nvPr>
        </p:nvSpPr>
        <p:spPr>
          <a:xfrm>
            <a:off x="1118425" y="3392563"/>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46" name="Google Shape;1346;p175"/>
          <p:cNvSpPr txBox="1">
            <a:spLocks noGrp="1"/>
          </p:cNvSpPr>
          <p:nvPr>
            <p:ph type="title" idx="7"/>
          </p:nvPr>
        </p:nvSpPr>
        <p:spPr>
          <a:xfrm>
            <a:off x="1118425" y="3987575"/>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47" name="Google Shape;1347;p175"/>
          <p:cNvSpPr txBox="1">
            <a:spLocks noGrp="1"/>
          </p:cNvSpPr>
          <p:nvPr>
            <p:ph type="title" idx="8"/>
          </p:nvPr>
        </p:nvSpPr>
        <p:spPr>
          <a:xfrm>
            <a:off x="4930925" y="1607525"/>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48" name="Google Shape;1348;p175"/>
          <p:cNvSpPr txBox="1">
            <a:spLocks noGrp="1"/>
          </p:cNvSpPr>
          <p:nvPr>
            <p:ph type="title" idx="9"/>
          </p:nvPr>
        </p:nvSpPr>
        <p:spPr>
          <a:xfrm>
            <a:off x="4930925" y="2202538"/>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49" name="Google Shape;1349;p175"/>
          <p:cNvSpPr txBox="1">
            <a:spLocks noGrp="1"/>
          </p:cNvSpPr>
          <p:nvPr>
            <p:ph type="title" idx="13"/>
          </p:nvPr>
        </p:nvSpPr>
        <p:spPr>
          <a:xfrm>
            <a:off x="4930925" y="2797550"/>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50" name="Google Shape;1350;p175"/>
          <p:cNvSpPr txBox="1">
            <a:spLocks noGrp="1"/>
          </p:cNvSpPr>
          <p:nvPr>
            <p:ph type="title" idx="14"/>
          </p:nvPr>
        </p:nvSpPr>
        <p:spPr>
          <a:xfrm>
            <a:off x="4930925" y="3392563"/>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51" name="Google Shape;1351;p175"/>
          <p:cNvSpPr txBox="1">
            <a:spLocks noGrp="1"/>
          </p:cNvSpPr>
          <p:nvPr>
            <p:ph type="title" idx="15"/>
          </p:nvPr>
        </p:nvSpPr>
        <p:spPr>
          <a:xfrm>
            <a:off x="4930925" y="3987575"/>
            <a:ext cx="3088800" cy="4653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52" name="Google Shape;1352;p175"/>
          <p:cNvSpPr txBox="1">
            <a:spLocks noGrp="1"/>
          </p:cNvSpPr>
          <p:nvPr>
            <p:ph type="sldNum" idx="16"/>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53" name="Google Shape;1353;p175"/>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FFFFFF"/>
                </a:solidFill>
                <a:latin typeface="Helvetica Neue Light"/>
                <a:ea typeface="Helvetica Neue Light"/>
                <a:cs typeface="Helvetica Neue Light"/>
                <a:sym typeface="Helvetica Neue Light"/>
              </a:rPr>
              <a:t>CONFIDENTIAL</a:t>
            </a:r>
            <a:endParaRPr>
              <a:solidFill>
                <a:srgbClr val="FFFFFF"/>
              </a:solidFill>
              <a:latin typeface="Helvetica Neue Light"/>
              <a:ea typeface="Helvetica Neue Light"/>
              <a:cs typeface="Helvetica Neue Light"/>
              <a:sym typeface="Helvetica Neue Light"/>
            </a:endParaRPr>
          </a:p>
        </p:txBody>
      </p:sp>
      <p:pic>
        <p:nvPicPr>
          <p:cNvPr id="1354" name="Google Shape;1354;p175"/>
          <p:cNvPicPr preferRelativeResize="0"/>
          <p:nvPr/>
        </p:nvPicPr>
        <p:blipFill rotWithShape="1">
          <a:blip r:embed="rId3">
            <a:alphaModFix/>
          </a:blip>
          <a:srcRect l="20496" t="19072" r="20401" b="18314"/>
          <a:stretch/>
        </p:blipFill>
        <p:spPr>
          <a:xfrm>
            <a:off x="94125" y="4883625"/>
            <a:ext cx="238925" cy="166728"/>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Numbered list">
  <p:cSld name="Numbered list">
    <p:spTree>
      <p:nvGrpSpPr>
        <p:cNvPr id="1" name="Shape 1355"/>
        <p:cNvGrpSpPr/>
        <p:nvPr/>
      </p:nvGrpSpPr>
      <p:grpSpPr>
        <a:xfrm>
          <a:off x="0" y="0"/>
          <a:ext cx="0" cy="0"/>
          <a:chOff x="0" y="0"/>
          <a:chExt cx="0" cy="0"/>
        </a:xfrm>
      </p:grpSpPr>
      <p:sp>
        <p:nvSpPr>
          <p:cNvPr id="1356" name="Google Shape;1356;p176"/>
          <p:cNvSpPr txBox="1">
            <a:spLocks noGrp="1"/>
          </p:cNvSpPr>
          <p:nvPr>
            <p:ph type="title"/>
          </p:nvPr>
        </p:nvSpPr>
        <p:spPr>
          <a:xfrm>
            <a:off x="4026825" y="983025"/>
            <a:ext cx="4698000" cy="3643200"/>
          </a:xfrm>
          <a:prstGeom prst="rect">
            <a:avLst/>
          </a:prstGeom>
        </p:spPr>
        <p:txBody>
          <a:bodyPr spcFirstLastPara="1" wrap="square" lIns="91425" tIns="91425" rIns="91425" bIns="91425" anchor="t" anchorCtr="0"/>
          <a:lstStyle>
            <a:lvl1pPr lvl="0" rtl="0">
              <a:lnSpc>
                <a:spcPct val="300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300000"/>
              </a:lnSpc>
              <a:spcBef>
                <a:spcPts val="1600"/>
              </a:spcBef>
              <a:spcAft>
                <a:spcPts val="160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57" name="Google Shape;1357;p176"/>
          <p:cNvSpPr txBox="1">
            <a:spLocks noGrp="1"/>
          </p:cNvSpPr>
          <p:nvPr>
            <p:ph type="title" idx="2"/>
          </p:nvPr>
        </p:nvSpPr>
        <p:spPr>
          <a:xfrm>
            <a:off x="419100" y="298151"/>
            <a:ext cx="8305800" cy="510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358" name="Google Shape;1358;p176"/>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59" name="Google Shape;1359;p176"/>
          <p:cNvSpPr txBox="1">
            <a:spLocks noGrp="1"/>
          </p:cNvSpPr>
          <p:nvPr>
            <p:ph type="title" idx="3"/>
          </p:nvPr>
        </p:nvSpPr>
        <p:spPr>
          <a:xfrm>
            <a:off x="419100" y="983025"/>
            <a:ext cx="3111300" cy="25083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Numbered list 1">
  <p:cSld name="Numbered list_1">
    <p:spTree>
      <p:nvGrpSpPr>
        <p:cNvPr id="1" name="Shape 1360"/>
        <p:cNvGrpSpPr/>
        <p:nvPr/>
      </p:nvGrpSpPr>
      <p:grpSpPr>
        <a:xfrm>
          <a:off x="0" y="0"/>
          <a:ext cx="0" cy="0"/>
          <a:chOff x="0" y="0"/>
          <a:chExt cx="0" cy="0"/>
        </a:xfrm>
      </p:grpSpPr>
      <p:pic>
        <p:nvPicPr>
          <p:cNvPr id="1361" name="Google Shape;1361;p177"/>
          <p:cNvPicPr preferRelativeResize="0"/>
          <p:nvPr/>
        </p:nvPicPr>
        <p:blipFill rotWithShape="1">
          <a:blip r:embed="rId2">
            <a:alphaModFix amt="34000"/>
          </a:blip>
          <a:srcRect b="14170"/>
          <a:stretch/>
        </p:blipFill>
        <p:spPr>
          <a:xfrm>
            <a:off x="0" y="0"/>
            <a:ext cx="9144000" cy="5232077"/>
          </a:xfrm>
          <a:prstGeom prst="rect">
            <a:avLst/>
          </a:prstGeom>
          <a:noFill/>
          <a:ln>
            <a:noFill/>
          </a:ln>
          <a:effectLst>
            <a:reflection stA="23000" endPos="30000" dist="38100" dir="5400000" fadeDir="5400012" sy="-100000" algn="bl" rotWithShape="0"/>
          </a:effectLst>
        </p:spPr>
      </p:pic>
      <p:sp>
        <p:nvSpPr>
          <p:cNvPr id="1362" name="Google Shape;1362;p177"/>
          <p:cNvSpPr/>
          <p:nvPr/>
        </p:nvSpPr>
        <p:spPr>
          <a:xfrm>
            <a:off x="-219628" y="-88650"/>
            <a:ext cx="9349500" cy="5320800"/>
          </a:xfrm>
          <a:prstGeom prst="rect">
            <a:avLst/>
          </a:prstGeom>
          <a:solidFill>
            <a:srgbClr val="F3F3F3">
              <a:alpha val="607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7"/>
          <p:cNvSpPr txBox="1">
            <a:spLocks noGrp="1"/>
          </p:cNvSpPr>
          <p:nvPr>
            <p:ph type="title"/>
          </p:nvPr>
        </p:nvSpPr>
        <p:spPr>
          <a:xfrm>
            <a:off x="4026825" y="983025"/>
            <a:ext cx="4698000" cy="3643200"/>
          </a:xfrm>
          <a:prstGeom prst="rect">
            <a:avLst/>
          </a:prstGeom>
        </p:spPr>
        <p:txBody>
          <a:bodyPr spcFirstLastPara="1" wrap="square" lIns="91425" tIns="91425" rIns="91425" bIns="91425" anchor="t" anchorCtr="0"/>
          <a:lstStyle>
            <a:lvl1pPr lvl="0" rtl="0">
              <a:lnSpc>
                <a:spcPct val="300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300000"/>
              </a:lnSpc>
              <a:spcBef>
                <a:spcPts val="160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300000"/>
              </a:lnSpc>
              <a:spcBef>
                <a:spcPts val="1600"/>
              </a:spcBef>
              <a:spcAft>
                <a:spcPts val="160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64" name="Google Shape;1364;p177"/>
          <p:cNvSpPr txBox="1">
            <a:spLocks noGrp="1"/>
          </p:cNvSpPr>
          <p:nvPr>
            <p:ph type="title" idx="2"/>
          </p:nvPr>
        </p:nvSpPr>
        <p:spPr>
          <a:xfrm>
            <a:off x="419100" y="298151"/>
            <a:ext cx="8305800" cy="510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2400"/>
              <a:buFont typeface="Helvetica Neue Light"/>
              <a:buNone/>
              <a:defRPr sz="2400" i="0" u="none" strike="noStrike" cap="none">
                <a:solidFill>
                  <a:srgbClr val="000000"/>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365" name="Google Shape;1365;p177"/>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66" name="Google Shape;1366;p177"/>
          <p:cNvSpPr txBox="1">
            <a:spLocks noGrp="1"/>
          </p:cNvSpPr>
          <p:nvPr>
            <p:ph type="title" idx="3"/>
          </p:nvPr>
        </p:nvSpPr>
        <p:spPr>
          <a:xfrm>
            <a:off x="419100" y="983025"/>
            <a:ext cx="3111300" cy="25083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367" name="Google Shape;1367;p177"/>
          <p:cNvSpPr txBox="1">
            <a:spLocks noGrp="1"/>
          </p:cNvSpPr>
          <p:nvPr>
            <p:ph type="sldNum" idx="4"/>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68" name="Google Shape;1368;p177"/>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FFFFFF"/>
                </a:solidFill>
                <a:latin typeface="Helvetica Neue Light"/>
                <a:ea typeface="Helvetica Neue Light"/>
                <a:cs typeface="Helvetica Neue Light"/>
                <a:sym typeface="Helvetica Neue Light"/>
              </a:rPr>
              <a:t>CONFIDENTIAL</a:t>
            </a:r>
            <a:endParaRPr>
              <a:solidFill>
                <a:srgbClr val="FFFFFF"/>
              </a:solidFill>
              <a:latin typeface="Helvetica Neue Light"/>
              <a:ea typeface="Helvetica Neue Light"/>
              <a:cs typeface="Helvetica Neue Light"/>
              <a:sym typeface="Helvetica Neue Light"/>
            </a:endParaRPr>
          </a:p>
        </p:txBody>
      </p:sp>
      <p:pic>
        <p:nvPicPr>
          <p:cNvPr id="1369" name="Google Shape;1369;p177"/>
          <p:cNvPicPr preferRelativeResize="0"/>
          <p:nvPr/>
        </p:nvPicPr>
        <p:blipFill rotWithShape="1">
          <a:blip r:embed="rId3">
            <a:alphaModFix/>
          </a:blip>
          <a:srcRect l="20496" t="19072" r="20401" b="18314"/>
          <a:stretch/>
        </p:blipFill>
        <p:spPr>
          <a:xfrm>
            <a:off x="94125" y="4883625"/>
            <a:ext cx="238925" cy="166728"/>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Quote slide">
  <p:cSld name="Quote slide">
    <p:spTree>
      <p:nvGrpSpPr>
        <p:cNvPr id="1" name="Shape 1370"/>
        <p:cNvGrpSpPr/>
        <p:nvPr/>
      </p:nvGrpSpPr>
      <p:grpSpPr>
        <a:xfrm>
          <a:off x="0" y="0"/>
          <a:ext cx="0" cy="0"/>
          <a:chOff x="0" y="0"/>
          <a:chExt cx="0" cy="0"/>
        </a:xfrm>
      </p:grpSpPr>
      <p:sp>
        <p:nvSpPr>
          <p:cNvPr id="1371" name="Google Shape;1371;p178"/>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72" name="Google Shape;1372;p178"/>
          <p:cNvSpPr/>
          <p:nvPr/>
        </p:nvSpPr>
        <p:spPr>
          <a:xfrm rot="10800000" flipH="1">
            <a:off x="994146" y="1275942"/>
            <a:ext cx="7471500" cy="2264700"/>
          </a:xfrm>
          <a:custGeom>
            <a:avLst/>
            <a:gdLst/>
            <a:ahLst/>
            <a:cxnLst/>
            <a:rect l="l" t="t" r="r" b="b"/>
            <a:pathLst>
              <a:path w="120000" h="120000" extrusionOk="0">
                <a:moveTo>
                  <a:pt x="0" y="120000"/>
                </a:moveTo>
                <a:lnTo>
                  <a:pt x="120000" y="120000"/>
                </a:lnTo>
                <a:lnTo>
                  <a:pt x="120000" y="21126"/>
                </a:lnTo>
                <a:lnTo>
                  <a:pt x="23907" y="21126"/>
                </a:lnTo>
                <a:lnTo>
                  <a:pt x="17504" y="0"/>
                </a:lnTo>
                <a:lnTo>
                  <a:pt x="17504" y="21126"/>
                </a:lnTo>
                <a:lnTo>
                  <a:pt x="0" y="21126"/>
                </a:lnTo>
                <a:close/>
              </a:path>
            </a:pathLst>
          </a:cu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73" name="Google Shape;1373;p178"/>
          <p:cNvSpPr/>
          <p:nvPr/>
        </p:nvSpPr>
        <p:spPr>
          <a:xfrm>
            <a:off x="808075" y="1488557"/>
            <a:ext cx="388200" cy="96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4" name="Google Shape;1374;p178"/>
          <p:cNvSpPr txBox="1"/>
          <p:nvPr/>
        </p:nvSpPr>
        <p:spPr>
          <a:xfrm>
            <a:off x="625644" y="-320641"/>
            <a:ext cx="926700" cy="13941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666666"/>
              </a:buClr>
              <a:buSzPts val="4150"/>
              <a:buFont typeface="Helvetica Neue"/>
              <a:buNone/>
            </a:pPr>
            <a:r>
              <a:rPr lang="en" sz="16600" b="0" i="1" u="none" strike="noStrike" cap="none">
                <a:solidFill>
                  <a:schemeClr val="accent4"/>
                </a:solidFill>
                <a:latin typeface="Helvetica Neue Light"/>
                <a:ea typeface="Helvetica Neue Light"/>
                <a:cs typeface="Helvetica Neue Light"/>
                <a:sym typeface="Helvetica Neue Light"/>
              </a:rPr>
              <a:t>„</a:t>
            </a:r>
            <a:endParaRPr sz="16600" b="0" i="1" u="none" strike="noStrike" cap="none">
              <a:solidFill>
                <a:schemeClr val="accent4"/>
              </a:solidFill>
              <a:latin typeface="Helvetica Neue Light"/>
              <a:ea typeface="Helvetica Neue Light"/>
              <a:cs typeface="Helvetica Neue Light"/>
              <a:sym typeface="Helvetica Neue Light"/>
            </a:endParaRPr>
          </a:p>
        </p:txBody>
      </p:sp>
      <p:sp>
        <p:nvSpPr>
          <p:cNvPr id="1375" name="Google Shape;1375;p178"/>
          <p:cNvSpPr txBox="1">
            <a:spLocks noGrp="1"/>
          </p:cNvSpPr>
          <p:nvPr>
            <p:ph type="title"/>
          </p:nvPr>
        </p:nvSpPr>
        <p:spPr>
          <a:xfrm>
            <a:off x="1770925" y="1488550"/>
            <a:ext cx="6259800" cy="13941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600" i="1">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600" i="1">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600" i="1">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600" i="1">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600" i="1">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600" i="1">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600" i="1">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600" i="1">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600" i="1">
                <a:solidFill>
                  <a:srgbClr val="434343"/>
                </a:solidFill>
                <a:latin typeface="Helvetica Neue Light"/>
                <a:ea typeface="Helvetica Neue Light"/>
                <a:cs typeface="Helvetica Neue Light"/>
                <a:sym typeface="Helvetica Neue Light"/>
              </a:defRPr>
            </a:lvl9pPr>
          </a:lstStyle>
          <a:p>
            <a:endParaRPr/>
          </a:p>
        </p:txBody>
      </p:sp>
      <p:sp>
        <p:nvSpPr>
          <p:cNvPr id="1376" name="Google Shape;1376;p178"/>
          <p:cNvSpPr txBox="1">
            <a:spLocks noGrp="1"/>
          </p:cNvSpPr>
          <p:nvPr>
            <p:ph type="title" idx="2"/>
          </p:nvPr>
        </p:nvSpPr>
        <p:spPr>
          <a:xfrm>
            <a:off x="1827300" y="3733550"/>
            <a:ext cx="3350100" cy="417300"/>
          </a:xfrm>
          <a:prstGeom prst="rect">
            <a:avLst/>
          </a:prstGeom>
        </p:spPr>
        <p:txBody>
          <a:bodyPr spcFirstLastPara="1" wrap="square" lIns="91425" tIns="91425" rIns="91425" bIns="91425" anchor="t" anchorCtr="0"/>
          <a:lstStyle>
            <a:lvl1pPr lvl="0" rtl="0">
              <a:spcBef>
                <a:spcPts val="0"/>
              </a:spcBef>
              <a:spcAft>
                <a:spcPts val="0"/>
              </a:spcAft>
              <a:buNone/>
              <a:defRPr sz="16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6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6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6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6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6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6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6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600">
                <a:solidFill>
                  <a:srgbClr val="434343"/>
                </a:solidFill>
                <a:latin typeface="Helvetica Neue Light"/>
                <a:ea typeface="Helvetica Neue Light"/>
                <a:cs typeface="Helvetica Neue Light"/>
                <a:sym typeface="Helvetica Neue Light"/>
              </a:defRPr>
            </a:lvl9pPr>
          </a:lstStyle>
          <a:p>
            <a:endParaRPr/>
          </a:p>
        </p:txBody>
      </p:sp>
      <p:sp>
        <p:nvSpPr>
          <p:cNvPr id="1377" name="Google Shape;1377;p178"/>
          <p:cNvSpPr txBox="1">
            <a:spLocks noGrp="1"/>
          </p:cNvSpPr>
          <p:nvPr>
            <p:ph type="title" idx="3"/>
          </p:nvPr>
        </p:nvSpPr>
        <p:spPr>
          <a:xfrm>
            <a:off x="1827300" y="4074650"/>
            <a:ext cx="3350100" cy="417300"/>
          </a:xfrm>
          <a:prstGeom prst="rect">
            <a:avLst/>
          </a:prstGeom>
        </p:spPr>
        <p:txBody>
          <a:bodyPr spcFirstLastPara="1" wrap="square" lIns="91425" tIns="91425" rIns="91425" bIns="91425" anchor="t" anchorCtr="0"/>
          <a:lstStyle>
            <a:lvl1pPr lvl="0" rtl="0">
              <a:spcBef>
                <a:spcPts val="0"/>
              </a:spcBef>
              <a:spcAft>
                <a:spcPts val="0"/>
              </a:spcAft>
              <a:buNone/>
              <a:defRPr sz="11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1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1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1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1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1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1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1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1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1_Quote slide">
  <p:cSld name="1_Quote slide">
    <p:spTree>
      <p:nvGrpSpPr>
        <p:cNvPr id="1" name="Shape 1378"/>
        <p:cNvGrpSpPr/>
        <p:nvPr/>
      </p:nvGrpSpPr>
      <p:grpSpPr>
        <a:xfrm>
          <a:off x="0" y="0"/>
          <a:ext cx="0" cy="0"/>
          <a:chOff x="0" y="0"/>
          <a:chExt cx="0" cy="0"/>
        </a:xfrm>
      </p:grpSpPr>
      <p:sp>
        <p:nvSpPr>
          <p:cNvPr id="1379" name="Google Shape;1379;p179"/>
          <p:cNvSpPr/>
          <p:nvPr/>
        </p:nvSpPr>
        <p:spPr>
          <a:xfrm>
            <a:off x="4778937" y="0"/>
            <a:ext cx="4365000" cy="51435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80" name="Google Shape;1380;p179"/>
          <p:cNvPicPr preferRelativeResize="0"/>
          <p:nvPr/>
        </p:nvPicPr>
        <p:blipFill>
          <a:blip r:embed="rId2">
            <a:alphaModFix/>
          </a:blip>
          <a:stretch>
            <a:fillRect/>
          </a:stretch>
        </p:blipFill>
        <p:spPr>
          <a:xfrm>
            <a:off x="4779703" y="0"/>
            <a:ext cx="4363444" cy="5143501"/>
          </a:xfrm>
          <a:prstGeom prst="rect">
            <a:avLst/>
          </a:prstGeom>
          <a:noFill/>
          <a:ln>
            <a:noFill/>
          </a:ln>
        </p:spPr>
      </p:pic>
      <p:sp>
        <p:nvSpPr>
          <p:cNvPr id="1381" name="Google Shape;1381;p179"/>
          <p:cNvSpPr/>
          <p:nvPr/>
        </p:nvSpPr>
        <p:spPr>
          <a:xfrm>
            <a:off x="1037725" y="924925"/>
            <a:ext cx="4963500" cy="2222100"/>
          </a:xfrm>
          <a:prstGeom prst="rect">
            <a:avLst/>
          </a:prstGeom>
          <a:solidFill>
            <a:srgbClr val="FFFFFF">
              <a:alpha val="30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9"/>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83" name="Google Shape;1383;p179"/>
          <p:cNvSpPr txBox="1">
            <a:spLocks noGrp="1"/>
          </p:cNvSpPr>
          <p:nvPr>
            <p:ph type="title"/>
          </p:nvPr>
        </p:nvSpPr>
        <p:spPr>
          <a:xfrm>
            <a:off x="1827300" y="3643300"/>
            <a:ext cx="3350100" cy="417300"/>
          </a:xfrm>
          <a:prstGeom prst="rect">
            <a:avLst/>
          </a:prstGeom>
        </p:spPr>
        <p:txBody>
          <a:bodyPr spcFirstLastPara="1" wrap="square" lIns="91425" tIns="91425" rIns="91425" bIns="91425" anchor="t" anchorCtr="0"/>
          <a:lstStyle>
            <a:lvl1pPr lvl="0" rtl="0">
              <a:spcBef>
                <a:spcPts val="0"/>
              </a:spcBef>
              <a:spcAft>
                <a:spcPts val="0"/>
              </a:spcAft>
              <a:buNone/>
              <a:defRPr sz="16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6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6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6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6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6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6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6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600">
                <a:solidFill>
                  <a:srgbClr val="434343"/>
                </a:solidFill>
                <a:latin typeface="Helvetica Neue Light"/>
                <a:ea typeface="Helvetica Neue Light"/>
                <a:cs typeface="Helvetica Neue Light"/>
                <a:sym typeface="Helvetica Neue Light"/>
              </a:defRPr>
            </a:lvl9pPr>
          </a:lstStyle>
          <a:p>
            <a:endParaRPr/>
          </a:p>
        </p:txBody>
      </p:sp>
      <p:sp>
        <p:nvSpPr>
          <p:cNvPr id="1384" name="Google Shape;1384;p179"/>
          <p:cNvSpPr txBox="1">
            <a:spLocks noGrp="1"/>
          </p:cNvSpPr>
          <p:nvPr>
            <p:ph type="title" idx="2"/>
          </p:nvPr>
        </p:nvSpPr>
        <p:spPr>
          <a:xfrm>
            <a:off x="1827300" y="3984400"/>
            <a:ext cx="3350100" cy="417300"/>
          </a:xfrm>
          <a:prstGeom prst="rect">
            <a:avLst/>
          </a:prstGeom>
        </p:spPr>
        <p:txBody>
          <a:bodyPr spcFirstLastPara="1" wrap="square" lIns="91425" tIns="91425" rIns="91425" bIns="91425" anchor="t" anchorCtr="0"/>
          <a:lstStyle>
            <a:lvl1pPr lvl="0" rtl="0">
              <a:spcBef>
                <a:spcPts val="0"/>
              </a:spcBef>
              <a:spcAft>
                <a:spcPts val="0"/>
              </a:spcAft>
              <a:buNone/>
              <a:defRPr sz="11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sz="1100">
                <a:solidFill>
                  <a:srgbClr val="434343"/>
                </a:solidFill>
                <a:latin typeface="Helvetica Neue Light"/>
                <a:ea typeface="Helvetica Neue Light"/>
                <a:cs typeface="Helvetica Neue Light"/>
                <a:sym typeface="Helvetica Neue Light"/>
              </a:defRPr>
            </a:lvl2pPr>
            <a:lvl3pPr lvl="2" rtl="0">
              <a:spcBef>
                <a:spcPts val="0"/>
              </a:spcBef>
              <a:spcAft>
                <a:spcPts val="0"/>
              </a:spcAft>
              <a:buNone/>
              <a:defRPr sz="1100">
                <a:solidFill>
                  <a:srgbClr val="434343"/>
                </a:solidFill>
                <a:latin typeface="Helvetica Neue Light"/>
                <a:ea typeface="Helvetica Neue Light"/>
                <a:cs typeface="Helvetica Neue Light"/>
                <a:sym typeface="Helvetica Neue Light"/>
              </a:defRPr>
            </a:lvl3pPr>
            <a:lvl4pPr lvl="3" rtl="0">
              <a:spcBef>
                <a:spcPts val="0"/>
              </a:spcBef>
              <a:spcAft>
                <a:spcPts val="0"/>
              </a:spcAft>
              <a:buNone/>
              <a:defRPr sz="1100">
                <a:solidFill>
                  <a:srgbClr val="434343"/>
                </a:solidFill>
                <a:latin typeface="Helvetica Neue Light"/>
                <a:ea typeface="Helvetica Neue Light"/>
                <a:cs typeface="Helvetica Neue Light"/>
                <a:sym typeface="Helvetica Neue Light"/>
              </a:defRPr>
            </a:lvl4pPr>
            <a:lvl5pPr lvl="4" rtl="0">
              <a:spcBef>
                <a:spcPts val="0"/>
              </a:spcBef>
              <a:spcAft>
                <a:spcPts val="0"/>
              </a:spcAft>
              <a:buNone/>
              <a:defRPr sz="1100">
                <a:solidFill>
                  <a:srgbClr val="434343"/>
                </a:solidFill>
                <a:latin typeface="Helvetica Neue Light"/>
                <a:ea typeface="Helvetica Neue Light"/>
                <a:cs typeface="Helvetica Neue Light"/>
                <a:sym typeface="Helvetica Neue Light"/>
              </a:defRPr>
            </a:lvl5pPr>
            <a:lvl6pPr lvl="5" rtl="0">
              <a:spcBef>
                <a:spcPts val="0"/>
              </a:spcBef>
              <a:spcAft>
                <a:spcPts val="0"/>
              </a:spcAft>
              <a:buNone/>
              <a:defRPr sz="1100">
                <a:solidFill>
                  <a:srgbClr val="434343"/>
                </a:solidFill>
                <a:latin typeface="Helvetica Neue Light"/>
                <a:ea typeface="Helvetica Neue Light"/>
                <a:cs typeface="Helvetica Neue Light"/>
                <a:sym typeface="Helvetica Neue Light"/>
              </a:defRPr>
            </a:lvl6pPr>
            <a:lvl7pPr lvl="6" rtl="0">
              <a:spcBef>
                <a:spcPts val="0"/>
              </a:spcBef>
              <a:spcAft>
                <a:spcPts val="0"/>
              </a:spcAft>
              <a:buNone/>
              <a:defRPr sz="1100">
                <a:solidFill>
                  <a:srgbClr val="434343"/>
                </a:solidFill>
                <a:latin typeface="Helvetica Neue Light"/>
                <a:ea typeface="Helvetica Neue Light"/>
                <a:cs typeface="Helvetica Neue Light"/>
                <a:sym typeface="Helvetica Neue Light"/>
              </a:defRPr>
            </a:lvl7pPr>
            <a:lvl8pPr lvl="7" rtl="0">
              <a:spcBef>
                <a:spcPts val="0"/>
              </a:spcBef>
              <a:spcAft>
                <a:spcPts val="0"/>
              </a:spcAft>
              <a:buNone/>
              <a:defRPr sz="1100">
                <a:solidFill>
                  <a:srgbClr val="434343"/>
                </a:solidFill>
                <a:latin typeface="Helvetica Neue Light"/>
                <a:ea typeface="Helvetica Neue Light"/>
                <a:cs typeface="Helvetica Neue Light"/>
                <a:sym typeface="Helvetica Neue Light"/>
              </a:defRPr>
            </a:lvl8pPr>
            <a:lvl9pPr lvl="8" rtl="0">
              <a:spcBef>
                <a:spcPts val="0"/>
              </a:spcBef>
              <a:spcAft>
                <a:spcPts val="0"/>
              </a:spcAft>
              <a:buNone/>
              <a:defRPr sz="1100">
                <a:solidFill>
                  <a:srgbClr val="434343"/>
                </a:solidFill>
                <a:latin typeface="Helvetica Neue Light"/>
                <a:ea typeface="Helvetica Neue Light"/>
                <a:cs typeface="Helvetica Neue Light"/>
                <a:sym typeface="Helvetica Neue Light"/>
              </a:defRPr>
            </a:lvl9pPr>
          </a:lstStyle>
          <a:p>
            <a:endParaRPr/>
          </a:p>
        </p:txBody>
      </p:sp>
      <p:pic>
        <p:nvPicPr>
          <p:cNvPr id="1385" name="Google Shape;1385;p179"/>
          <p:cNvPicPr preferRelativeResize="0"/>
          <p:nvPr/>
        </p:nvPicPr>
        <p:blipFill>
          <a:blip r:embed="rId3">
            <a:alphaModFix/>
          </a:blip>
          <a:stretch>
            <a:fillRect/>
          </a:stretch>
        </p:blipFill>
        <p:spPr>
          <a:xfrm>
            <a:off x="1003351" y="882825"/>
            <a:ext cx="4997996" cy="2692801"/>
          </a:xfrm>
          <a:prstGeom prst="rect">
            <a:avLst/>
          </a:prstGeom>
          <a:noFill/>
          <a:ln>
            <a:noFill/>
          </a:ln>
        </p:spPr>
      </p:pic>
      <p:sp>
        <p:nvSpPr>
          <p:cNvPr id="1386" name="Google Shape;1386;p179"/>
          <p:cNvSpPr/>
          <p:nvPr/>
        </p:nvSpPr>
        <p:spPr>
          <a:xfrm>
            <a:off x="507575" y="1545300"/>
            <a:ext cx="926700" cy="857400"/>
          </a:xfrm>
          <a:prstGeom prst="rect">
            <a:avLst/>
          </a:prstGeom>
          <a:solidFill>
            <a:srgbClr val="FFFFFF"/>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endParaRPr/>
          </a:p>
        </p:txBody>
      </p:sp>
      <p:sp>
        <p:nvSpPr>
          <p:cNvPr id="1387" name="Google Shape;1387;p179"/>
          <p:cNvSpPr txBox="1"/>
          <p:nvPr/>
        </p:nvSpPr>
        <p:spPr>
          <a:xfrm>
            <a:off x="625644" y="-168241"/>
            <a:ext cx="926700" cy="13941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666666"/>
              </a:buClr>
              <a:buSzPts val="4150"/>
              <a:buFont typeface="Helvetica Neue"/>
              <a:buNone/>
            </a:pPr>
            <a:r>
              <a:rPr lang="en" sz="16600" b="0" i="1" u="none" strike="noStrike" cap="none">
                <a:solidFill>
                  <a:schemeClr val="accent4"/>
                </a:solidFill>
                <a:latin typeface="Helvetica Neue Light"/>
                <a:ea typeface="Helvetica Neue Light"/>
                <a:cs typeface="Helvetica Neue Light"/>
                <a:sym typeface="Helvetica Neue Light"/>
              </a:rPr>
              <a:t>„</a:t>
            </a:r>
            <a:endParaRPr sz="16600" b="0" i="1" u="none" strike="noStrike" cap="none">
              <a:solidFill>
                <a:schemeClr val="accent4"/>
              </a:solidFill>
              <a:latin typeface="Helvetica Neue Light"/>
              <a:ea typeface="Helvetica Neue Light"/>
              <a:cs typeface="Helvetica Neue Light"/>
              <a:sym typeface="Helvetica Neue Light"/>
            </a:endParaRPr>
          </a:p>
        </p:txBody>
      </p:sp>
      <p:sp>
        <p:nvSpPr>
          <p:cNvPr id="1388" name="Google Shape;1388;p179"/>
          <p:cNvSpPr txBox="1">
            <a:spLocks noGrp="1"/>
          </p:cNvSpPr>
          <p:nvPr>
            <p:ph type="title" idx="3"/>
          </p:nvPr>
        </p:nvSpPr>
        <p:spPr>
          <a:xfrm>
            <a:off x="1342275" y="1082850"/>
            <a:ext cx="4455300" cy="1906200"/>
          </a:xfrm>
          <a:prstGeom prst="rect">
            <a:avLst/>
          </a:prstGeom>
        </p:spPr>
        <p:txBody>
          <a:bodyPr spcFirstLastPara="1" wrap="square" lIns="91425" tIns="91425" rIns="91425" bIns="91425" anchor="ctr" anchorCtr="0"/>
          <a:lstStyle>
            <a:lvl1pPr lvl="0" algn="just" rtl="0">
              <a:lnSpc>
                <a:spcPct val="115000"/>
              </a:lnSpc>
              <a:spcBef>
                <a:spcPts val="0"/>
              </a:spcBef>
              <a:spcAft>
                <a:spcPts val="0"/>
              </a:spcAft>
              <a:buNone/>
              <a:defRPr sz="1400">
                <a:solidFill>
                  <a:srgbClr val="434343"/>
                </a:solidFill>
                <a:latin typeface="Helvetica Neue Light"/>
                <a:ea typeface="Helvetica Neue Light"/>
                <a:cs typeface="Helvetica Neue Light"/>
                <a:sym typeface="Helvetica Neue Light"/>
              </a:defRPr>
            </a:lvl1pPr>
            <a:lvl2pPr lvl="1" algn="just" rtl="0">
              <a:lnSpc>
                <a:spcPct val="115000"/>
              </a:lnSpc>
              <a:spcBef>
                <a:spcPts val="0"/>
              </a:spcBef>
              <a:spcAft>
                <a:spcPts val="0"/>
              </a:spcAft>
              <a:buNone/>
              <a:defRPr sz="1400">
                <a:solidFill>
                  <a:srgbClr val="434343"/>
                </a:solidFill>
                <a:latin typeface="Helvetica Neue Light"/>
                <a:ea typeface="Helvetica Neue Light"/>
                <a:cs typeface="Helvetica Neue Light"/>
                <a:sym typeface="Helvetica Neue Light"/>
              </a:defRPr>
            </a:lvl2pPr>
            <a:lvl3pPr lvl="2" algn="just" rtl="0">
              <a:lnSpc>
                <a:spcPct val="115000"/>
              </a:lnSpc>
              <a:spcBef>
                <a:spcPts val="0"/>
              </a:spcBef>
              <a:spcAft>
                <a:spcPts val="0"/>
              </a:spcAft>
              <a:buNone/>
              <a:defRPr sz="1400">
                <a:solidFill>
                  <a:srgbClr val="434343"/>
                </a:solidFill>
                <a:latin typeface="Helvetica Neue Light"/>
                <a:ea typeface="Helvetica Neue Light"/>
                <a:cs typeface="Helvetica Neue Light"/>
                <a:sym typeface="Helvetica Neue Light"/>
              </a:defRPr>
            </a:lvl3pPr>
            <a:lvl4pPr lvl="3" algn="just" rtl="0">
              <a:lnSpc>
                <a:spcPct val="115000"/>
              </a:lnSpc>
              <a:spcBef>
                <a:spcPts val="0"/>
              </a:spcBef>
              <a:spcAft>
                <a:spcPts val="0"/>
              </a:spcAft>
              <a:buNone/>
              <a:defRPr sz="1400">
                <a:solidFill>
                  <a:srgbClr val="434343"/>
                </a:solidFill>
                <a:latin typeface="Helvetica Neue Light"/>
                <a:ea typeface="Helvetica Neue Light"/>
                <a:cs typeface="Helvetica Neue Light"/>
                <a:sym typeface="Helvetica Neue Light"/>
              </a:defRPr>
            </a:lvl4pPr>
            <a:lvl5pPr lvl="4" algn="just" rtl="0">
              <a:lnSpc>
                <a:spcPct val="115000"/>
              </a:lnSpc>
              <a:spcBef>
                <a:spcPts val="0"/>
              </a:spcBef>
              <a:spcAft>
                <a:spcPts val="0"/>
              </a:spcAft>
              <a:buNone/>
              <a:defRPr sz="1400">
                <a:solidFill>
                  <a:srgbClr val="434343"/>
                </a:solidFill>
                <a:latin typeface="Helvetica Neue Light"/>
                <a:ea typeface="Helvetica Neue Light"/>
                <a:cs typeface="Helvetica Neue Light"/>
                <a:sym typeface="Helvetica Neue Light"/>
              </a:defRPr>
            </a:lvl5pPr>
            <a:lvl6pPr lvl="5" algn="just" rtl="0">
              <a:lnSpc>
                <a:spcPct val="115000"/>
              </a:lnSpc>
              <a:spcBef>
                <a:spcPts val="0"/>
              </a:spcBef>
              <a:spcAft>
                <a:spcPts val="0"/>
              </a:spcAft>
              <a:buNone/>
              <a:defRPr sz="1400">
                <a:solidFill>
                  <a:srgbClr val="434343"/>
                </a:solidFill>
                <a:latin typeface="Helvetica Neue Light"/>
                <a:ea typeface="Helvetica Neue Light"/>
                <a:cs typeface="Helvetica Neue Light"/>
                <a:sym typeface="Helvetica Neue Light"/>
              </a:defRPr>
            </a:lvl6pPr>
            <a:lvl7pPr lvl="6" algn="just" rtl="0">
              <a:lnSpc>
                <a:spcPct val="115000"/>
              </a:lnSpc>
              <a:spcBef>
                <a:spcPts val="0"/>
              </a:spcBef>
              <a:spcAft>
                <a:spcPts val="0"/>
              </a:spcAft>
              <a:buNone/>
              <a:defRPr sz="1400">
                <a:solidFill>
                  <a:srgbClr val="434343"/>
                </a:solidFill>
                <a:latin typeface="Helvetica Neue Light"/>
                <a:ea typeface="Helvetica Neue Light"/>
                <a:cs typeface="Helvetica Neue Light"/>
                <a:sym typeface="Helvetica Neue Light"/>
              </a:defRPr>
            </a:lvl7pPr>
            <a:lvl8pPr lvl="7" algn="just" rtl="0">
              <a:lnSpc>
                <a:spcPct val="115000"/>
              </a:lnSpc>
              <a:spcBef>
                <a:spcPts val="0"/>
              </a:spcBef>
              <a:spcAft>
                <a:spcPts val="0"/>
              </a:spcAft>
              <a:buNone/>
              <a:defRPr sz="1400">
                <a:solidFill>
                  <a:srgbClr val="434343"/>
                </a:solidFill>
                <a:latin typeface="Helvetica Neue Light"/>
                <a:ea typeface="Helvetica Neue Light"/>
                <a:cs typeface="Helvetica Neue Light"/>
                <a:sym typeface="Helvetica Neue Light"/>
              </a:defRPr>
            </a:lvl8pPr>
            <a:lvl9pPr lvl="8" algn="just" rtl="0">
              <a:lnSpc>
                <a:spcPct val="115000"/>
              </a:lnSpc>
              <a:spcBef>
                <a:spcPts val="0"/>
              </a:spcBef>
              <a:spcAft>
                <a:spcPts val="0"/>
              </a:spcAft>
              <a:buNone/>
              <a:defRPr sz="14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1_Three Subjects - Title Only">
  <p:cSld name="1_Three Subjects - Title Only">
    <p:spTree>
      <p:nvGrpSpPr>
        <p:cNvPr id="1" name="Shape 1389"/>
        <p:cNvGrpSpPr/>
        <p:nvPr/>
      </p:nvGrpSpPr>
      <p:grpSpPr>
        <a:xfrm>
          <a:off x="0" y="0"/>
          <a:ext cx="0" cy="0"/>
          <a:chOff x="0" y="0"/>
          <a:chExt cx="0" cy="0"/>
        </a:xfrm>
      </p:grpSpPr>
      <p:sp>
        <p:nvSpPr>
          <p:cNvPr id="1390" name="Google Shape;1390;p180"/>
          <p:cNvSpPr/>
          <p:nvPr/>
        </p:nvSpPr>
        <p:spPr>
          <a:xfrm>
            <a:off x="3857500" y="1497525"/>
            <a:ext cx="1428900" cy="1428900"/>
          </a:xfrm>
          <a:prstGeom prst="ellipse">
            <a:avLst/>
          </a:prstGeom>
          <a:solidFill>
            <a:srgbClr val="F3F3F3"/>
          </a:solidFill>
          <a:ln w="76200" cap="flat" cmpd="sng">
            <a:solidFill>
              <a:srgbClr val="A4DB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80"/>
          <p:cNvSpPr/>
          <p:nvPr/>
        </p:nvSpPr>
        <p:spPr>
          <a:xfrm>
            <a:off x="6812725" y="1497525"/>
            <a:ext cx="1428900" cy="1428900"/>
          </a:xfrm>
          <a:prstGeom prst="ellipse">
            <a:avLst/>
          </a:prstGeom>
          <a:solidFill>
            <a:srgbClr val="F3F3F3"/>
          </a:solidFill>
          <a:ln w="76200" cap="flat" cmpd="sng">
            <a:solidFill>
              <a:srgbClr val="DD9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80"/>
          <p:cNvSpPr/>
          <p:nvPr/>
        </p:nvSpPr>
        <p:spPr>
          <a:xfrm>
            <a:off x="902275" y="1497525"/>
            <a:ext cx="1428900" cy="1428900"/>
          </a:xfrm>
          <a:prstGeom prst="ellipse">
            <a:avLst/>
          </a:prstGeom>
          <a:solidFill>
            <a:srgbClr val="F3F3F3"/>
          </a:solidFill>
          <a:ln w="76200" cap="flat" cmpd="sng">
            <a:solidFill>
              <a:srgbClr val="DF1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0"/>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394" name="Google Shape;1394;p180"/>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95" name="Google Shape;1395;p180"/>
          <p:cNvSpPr txBox="1">
            <a:spLocks noGrp="1"/>
          </p:cNvSpPr>
          <p:nvPr>
            <p:ph type="subTitle" idx="1"/>
          </p:nvPr>
        </p:nvSpPr>
        <p:spPr>
          <a:xfrm>
            <a:off x="419100" y="758500"/>
            <a:ext cx="7336200" cy="338400"/>
          </a:xfrm>
          <a:prstGeom prst="rect">
            <a:avLst/>
          </a:prstGeom>
        </p:spPr>
        <p:txBody>
          <a:bodyPr spcFirstLastPara="1" wrap="square" lIns="91425" tIns="91425" rIns="91425" bIns="91425" anchor="t" anchorCtr="0"/>
          <a:lstStyle>
            <a:lvl1pPr lvl="0" rtl="0">
              <a:spcBef>
                <a:spcPts val="0"/>
              </a:spcBef>
              <a:spcAft>
                <a:spcPts val="0"/>
              </a:spcAft>
              <a:buNone/>
              <a:defRPr>
                <a:latin typeface="Helvetica Neue Light"/>
                <a:ea typeface="Helvetica Neue Light"/>
                <a:cs typeface="Helvetica Neue Light"/>
                <a:sym typeface="Helvetica Neue Light"/>
              </a:defRPr>
            </a:lvl1pPr>
            <a:lvl2pPr lvl="1" rtl="0">
              <a:spcBef>
                <a:spcPts val="1600"/>
              </a:spcBef>
              <a:spcAft>
                <a:spcPts val="0"/>
              </a:spcAft>
              <a:buNone/>
              <a:defRPr>
                <a:latin typeface="Helvetica Neue Light"/>
                <a:ea typeface="Helvetica Neue Light"/>
                <a:cs typeface="Helvetica Neue Light"/>
                <a:sym typeface="Helvetica Neue Light"/>
              </a:defRPr>
            </a:lvl2pPr>
            <a:lvl3pPr lvl="2" rtl="0">
              <a:spcBef>
                <a:spcPts val="1600"/>
              </a:spcBef>
              <a:spcAft>
                <a:spcPts val="0"/>
              </a:spcAft>
              <a:buNone/>
              <a:defRPr>
                <a:latin typeface="Helvetica Neue Light"/>
                <a:ea typeface="Helvetica Neue Light"/>
                <a:cs typeface="Helvetica Neue Light"/>
                <a:sym typeface="Helvetica Neue Light"/>
              </a:defRPr>
            </a:lvl3pPr>
            <a:lvl4pPr lvl="3" rtl="0">
              <a:spcBef>
                <a:spcPts val="1600"/>
              </a:spcBef>
              <a:spcAft>
                <a:spcPts val="0"/>
              </a:spcAft>
              <a:buNone/>
              <a:defRPr>
                <a:latin typeface="Helvetica Neue Light"/>
                <a:ea typeface="Helvetica Neue Light"/>
                <a:cs typeface="Helvetica Neue Light"/>
                <a:sym typeface="Helvetica Neue Light"/>
              </a:defRPr>
            </a:lvl4pPr>
            <a:lvl5pPr lvl="4" rtl="0">
              <a:spcBef>
                <a:spcPts val="1600"/>
              </a:spcBef>
              <a:spcAft>
                <a:spcPts val="0"/>
              </a:spcAft>
              <a:buNone/>
              <a:defRPr>
                <a:latin typeface="Helvetica Neue Light"/>
                <a:ea typeface="Helvetica Neue Light"/>
                <a:cs typeface="Helvetica Neue Light"/>
                <a:sym typeface="Helvetica Neue Light"/>
              </a:defRPr>
            </a:lvl5pPr>
            <a:lvl6pPr lvl="5" rtl="0">
              <a:spcBef>
                <a:spcPts val="1600"/>
              </a:spcBef>
              <a:spcAft>
                <a:spcPts val="0"/>
              </a:spcAft>
              <a:buNone/>
              <a:defRPr>
                <a:latin typeface="Helvetica Neue Light"/>
                <a:ea typeface="Helvetica Neue Light"/>
                <a:cs typeface="Helvetica Neue Light"/>
                <a:sym typeface="Helvetica Neue Light"/>
              </a:defRPr>
            </a:lvl6pPr>
            <a:lvl7pPr lvl="6" rtl="0">
              <a:spcBef>
                <a:spcPts val="1600"/>
              </a:spcBef>
              <a:spcAft>
                <a:spcPts val="0"/>
              </a:spcAft>
              <a:buNone/>
              <a:defRPr>
                <a:latin typeface="Helvetica Neue Light"/>
                <a:ea typeface="Helvetica Neue Light"/>
                <a:cs typeface="Helvetica Neue Light"/>
                <a:sym typeface="Helvetica Neue Light"/>
              </a:defRPr>
            </a:lvl7pPr>
            <a:lvl8pPr lvl="7" rtl="0">
              <a:spcBef>
                <a:spcPts val="1600"/>
              </a:spcBef>
              <a:spcAft>
                <a:spcPts val="0"/>
              </a:spcAft>
              <a:buNone/>
              <a:defRPr>
                <a:latin typeface="Helvetica Neue Light"/>
                <a:ea typeface="Helvetica Neue Light"/>
                <a:cs typeface="Helvetica Neue Light"/>
                <a:sym typeface="Helvetica Neue Light"/>
              </a:defRPr>
            </a:lvl8pPr>
            <a:lvl9pPr lvl="8" rtl="0">
              <a:spcBef>
                <a:spcPts val="1600"/>
              </a:spcBef>
              <a:spcAft>
                <a:spcPts val="1600"/>
              </a:spcAft>
              <a:buNone/>
              <a:defRPr>
                <a:latin typeface="Helvetica Neue Light"/>
                <a:ea typeface="Helvetica Neue Light"/>
                <a:cs typeface="Helvetica Neue Light"/>
                <a:sym typeface="Helvetica Neue Light"/>
              </a:defRPr>
            </a:lvl9pPr>
          </a:lstStyle>
          <a:p>
            <a:endParaRPr/>
          </a:p>
        </p:txBody>
      </p:sp>
      <p:sp>
        <p:nvSpPr>
          <p:cNvPr id="1396" name="Google Shape;1396;p180"/>
          <p:cNvSpPr txBox="1">
            <a:spLocks noGrp="1"/>
          </p:cNvSpPr>
          <p:nvPr>
            <p:ph type="title" idx="2"/>
          </p:nvPr>
        </p:nvSpPr>
        <p:spPr>
          <a:xfrm>
            <a:off x="401375" y="3062275"/>
            <a:ext cx="2432700" cy="16074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397" name="Google Shape;1397;p180"/>
          <p:cNvSpPr txBox="1">
            <a:spLocks noGrp="1"/>
          </p:cNvSpPr>
          <p:nvPr>
            <p:ph type="title" idx="3"/>
          </p:nvPr>
        </p:nvSpPr>
        <p:spPr>
          <a:xfrm>
            <a:off x="3355650" y="3062275"/>
            <a:ext cx="2432700" cy="16074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398" name="Google Shape;1398;p180"/>
          <p:cNvSpPr txBox="1">
            <a:spLocks noGrp="1"/>
          </p:cNvSpPr>
          <p:nvPr>
            <p:ph type="title" idx="4"/>
          </p:nvPr>
        </p:nvSpPr>
        <p:spPr>
          <a:xfrm>
            <a:off x="6309925" y="3062275"/>
            <a:ext cx="2432700" cy="16074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Four Subjects - Title Only">
  <p:cSld name="Four Subjects - Title Only">
    <p:spTree>
      <p:nvGrpSpPr>
        <p:cNvPr id="1" name="Shape 1399"/>
        <p:cNvGrpSpPr/>
        <p:nvPr/>
      </p:nvGrpSpPr>
      <p:grpSpPr>
        <a:xfrm>
          <a:off x="0" y="0"/>
          <a:ext cx="0" cy="0"/>
          <a:chOff x="0" y="0"/>
          <a:chExt cx="0" cy="0"/>
        </a:xfrm>
      </p:grpSpPr>
      <p:sp>
        <p:nvSpPr>
          <p:cNvPr id="1400" name="Google Shape;1400;p181"/>
          <p:cNvSpPr/>
          <p:nvPr/>
        </p:nvSpPr>
        <p:spPr>
          <a:xfrm>
            <a:off x="7096000" y="1495725"/>
            <a:ext cx="1428900" cy="1428900"/>
          </a:xfrm>
          <a:prstGeom prst="ellipse">
            <a:avLst/>
          </a:prstGeom>
          <a:solidFill>
            <a:srgbClr val="F3F3F3"/>
          </a:solidFill>
          <a:ln w="76200" cap="flat" cmpd="sng">
            <a:solidFill>
              <a:srgbClr val="A4DB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1"/>
          <p:cNvSpPr/>
          <p:nvPr/>
        </p:nvSpPr>
        <p:spPr>
          <a:xfrm>
            <a:off x="4937000" y="1496625"/>
            <a:ext cx="1428900" cy="1428900"/>
          </a:xfrm>
          <a:prstGeom prst="ellipse">
            <a:avLst/>
          </a:prstGeom>
          <a:solidFill>
            <a:srgbClr val="F3F3F3"/>
          </a:solidFill>
          <a:ln w="76200" cap="flat" cmpd="sng">
            <a:solidFill>
              <a:srgbClr val="E04E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1"/>
          <p:cNvSpPr/>
          <p:nvPr/>
        </p:nvSpPr>
        <p:spPr>
          <a:xfrm>
            <a:off x="2778000" y="1496625"/>
            <a:ext cx="1428900" cy="1428900"/>
          </a:xfrm>
          <a:prstGeom prst="ellipse">
            <a:avLst/>
          </a:prstGeom>
          <a:solidFill>
            <a:srgbClr val="F3F3F3"/>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1"/>
          <p:cNvSpPr/>
          <p:nvPr/>
        </p:nvSpPr>
        <p:spPr>
          <a:xfrm>
            <a:off x="619000" y="1496625"/>
            <a:ext cx="1428900" cy="1428900"/>
          </a:xfrm>
          <a:prstGeom prst="ellipse">
            <a:avLst/>
          </a:prstGeom>
          <a:solidFill>
            <a:srgbClr val="F3F3F3"/>
          </a:solidFill>
          <a:ln w="76200" cap="flat" cmpd="sng">
            <a:solidFill>
              <a:srgbClr val="DD9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1"/>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405" name="Google Shape;1405;p181"/>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06" name="Google Shape;1406;p181"/>
          <p:cNvSpPr txBox="1">
            <a:spLocks noGrp="1"/>
          </p:cNvSpPr>
          <p:nvPr>
            <p:ph type="title" idx="2"/>
          </p:nvPr>
        </p:nvSpPr>
        <p:spPr>
          <a:xfrm>
            <a:off x="344250" y="3062275"/>
            <a:ext cx="1978500" cy="16866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07" name="Google Shape;1407;p181"/>
          <p:cNvSpPr txBox="1">
            <a:spLocks noGrp="1"/>
          </p:cNvSpPr>
          <p:nvPr>
            <p:ph type="title" idx="3"/>
          </p:nvPr>
        </p:nvSpPr>
        <p:spPr>
          <a:xfrm>
            <a:off x="2503250" y="3062275"/>
            <a:ext cx="1978500" cy="16866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08" name="Google Shape;1408;p181"/>
          <p:cNvSpPr txBox="1">
            <a:spLocks noGrp="1"/>
          </p:cNvSpPr>
          <p:nvPr>
            <p:ph type="title" idx="4"/>
          </p:nvPr>
        </p:nvSpPr>
        <p:spPr>
          <a:xfrm>
            <a:off x="4662250" y="3062275"/>
            <a:ext cx="1978500" cy="16866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09" name="Google Shape;1409;p181"/>
          <p:cNvSpPr txBox="1">
            <a:spLocks noGrp="1"/>
          </p:cNvSpPr>
          <p:nvPr>
            <p:ph type="title" idx="5"/>
          </p:nvPr>
        </p:nvSpPr>
        <p:spPr>
          <a:xfrm>
            <a:off x="6821250" y="3076225"/>
            <a:ext cx="1978500" cy="16866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Five Subjects - Title Only">
  <p:cSld name="Five Subjects - Title Only">
    <p:spTree>
      <p:nvGrpSpPr>
        <p:cNvPr id="1" name="Shape 1410"/>
        <p:cNvGrpSpPr/>
        <p:nvPr/>
      </p:nvGrpSpPr>
      <p:grpSpPr>
        <a:xfrm>
          <a:off x="0" y="0"/>
          <a:ext cx="0" cy="0"/>
          <a:chOff x="0" y="0"/>
          <a:chExt cx="0" cy="0"/>
        </a:xfrm>
      </p:grpSpPr>
      <p:sp>
        <p:nvSpPr>
          <p:cNvPr id="1411" name="Google Shape;1411;p182"/>
          <p:cNvSpPr/>
          <p:nvPr/>
        </p:nvSpPr>
        <p:spPr>
          <a:xfrm>
            <a:off x="1133550" y="1811375"/>
            <a:ext cx="1232400" cy="1232400"/>
          </a:xfrm>
          <a:prstGeom prst="ellipse">
            <a:avLst/>
          </a:prstGeom>
          <a:solidFill>
            <a:srgbClr val="F3F3F3"/>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2"/>
          <p:cNvSpPr/>
          <p:nvPr/>
        </p:nvSpPr>
        <p:spPr>
          <a:xfrm>
            <a:off x="2554625" y="2729625"/>
            <a:ext cx="1232400" cy="1232400"/>
          </a:xfrm>
          <a:prstGeom prst="ellipse">
            <a:avLst/>
          </a:prstGeom>
          <a:solidFill>
            <a:srgbClr val="F3F3F3"/>
          </a:solidFill>
          <a:ln w="76200" cap="flat" cmpd="sng">
            <a:solidFill>
              <a:srgbClr val="A4DB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2"/>
          <p:cNvSpPr/>
          <p:nvPr/>
        </p:nvSpPr>
        <p:spPr>
          <a:xfrm>
            <a:off x="5404213" y="2729625"/>
            <a:ext cx="1232400" cy="1232400"/>
          </a:xfrm>
          <a:prstGeom prst="ellipse">
            <a:avLst/>
          </a:prstGeom>
          <a:solidFill>
            <a:srgbClr val="F3F3F3"/>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2"/>
          <p:cNvSpPr/>
          <p:nvPr/>
        </p:nvSpPr>
        <p:spPr>
          <a:xfrm>
            <a:off x="6832738" y="1811375"/>
            <a:ext cx="1232400" cy="1232400"/>
          </a:xfrm>
          <a:prstGeom prst="ellipse">
            <a:avLst/>
          </a:prstGeom>
          <a:solidFill>
            <a:srgbClr val="F3F3F3"/>
          </a:solidFill>
          <a:ln w="76200" cap="flat" cmpd="sng">
            <a:solidFill>
              <a:srgbClr val="E04E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2"/>
          <p:cNvSpPr/>
          <p:nvPr/>
        </p:nvSpPr>
        <p:spPr>
          <a:xfrm>
            <a:off x="3975700" y="1811375"/>
            <a:ext cx="1232400" cy="1232400"/>
          </a:xfrm>
          <a:prstGeom prst="ellipse">
            <a:avLst/>
          </a:prstGeom>
          <a:solidFill>
            <a:srgbClr val="F3F3F3"/>
          </a:solidFill>
          <a:ln w="76200" cap="flat" cmpd="sng">
            <a:solidFill>
              <a:srgbClr val="DD9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2"/>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417" name="Google Shape;1417;p182"/>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18" name="Google Shape;1418;p182"/>
          <p:cNvSpPr txBox="1">
            <a:spLocks noGrp="1"/>
          </p:cNvSpPr>
          <p:nvPr>
            <p:ph type="title" idx="2"/>
          </p:nvPr>
        </p:nvSpPr>
        <p:spPr>
          <a:xfrm>
            <a:off x="807875" y="886745"/>
            <a:ext cx="1888500" cy="884100"/>
          </a:xfrm>
          <a:prstGeom prst="rect">
            <a:avLst/>
          </a:prstGeom>
        </p:spPr>
        <p:txBody>
          <a:bodyPr spcFirstLastPara="1" wrap="square" lIns="91425" tIns="91425" rIns="91425" bIns="91425" anchor="b"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19" name="Google Shape;1419;p182"/>
          <p:cNvSpPr txBox="1">
            <a:spLocks noGrp="1"/>
          </p:cNvSpPr>
          <p:nvPr>
            <p:ph type="title" idx="3"/>
          </p:nvPr>
        </p:nvSpPr>
        <p:spPr>
          <a:xfrm>
            <a:off x="3647650" y="886820"/>
            <a:ext cx="1888500" cy="884100"/>
          </a:xfrm>
          <a:prstGeom prst="rect">
            <a:avLst/>
          </a:prstGeom>
        </p:spPr>
        <p:txBody>
          <a:bodyPr spcFirstLastPara="1" wrap="square" lIns="91425" tIns="91425" rIns="91425" bIns="91425" anchor="b"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20" name="Google Shape;1420;p182"/>
          <p:cNvSpPr txBox="1">
            <a:spLocks noGrp="1"/>
          </p:cNvSpPr>
          <p:nvPr>
            <p:ph type="title" idx="4"/>
          </p:nvPr>
        </p:nvSpPr>
        <p:spPr>
          <a:xfrm>
            <a:off x="6487425" y="886820"/>
            <a:ext cx="1888500" cy="884100"/>
          </a:xfrm>
          <a:prstGeom prst="rect">
            <a:avLst/>
          </a:prstGeom>
        </p:spPr>
        <p:txBody>
          <a:bodyPr spcFirstLastPara="1" wrap="square" lIns="91425" tIns="91425" rIns="91425" bIns="91425" anchor="b"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21" name="Google Shape;1421;p182"/>
          <p:cNvSpPr txBox="1">
            <a:spLocks noGrp="1"/>
          </p:cNvSpPr>
          <p:nvPr>
            <p:ph type="title" idx="5"/>
          </p:nvPr>
        </p:nvSpPr>
        <p:spPr>
          <a:xfrm>
            <a:off x="2226563" y="4024520"/>
            <a:ext cx="1888500" cy="8841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22" name="Google Shape;1422;p182"/>
          <p:cNvSpPr txBox="1">
            <a:spLocks noGrp="1"/>
          </p:cNvSpPr>
          <p:nvPr>
            <p:ph type="title" idx="6"/>
          </p:nvPr>
        </p:nvSpPr>
        <p:spPr>
          <a:xfrm>
            <a:off x="5068688" y="4024520"/>
            <a:ext cx="1888500" cy="8841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ix Subjects - Title Only">
  <p:cSld name="Six Subjects - Title Only">
    <p:spTree>
      <p:nvGrpSpPr>
        <p:cNvPr id="1" name="Shape 1423"/>
        <p:cNvGrpSpPr/>
        <p:nvPr/>
      </p:nvGrpSpPr>
      <p:grpSpPr>
        <a:xfrm>
          <a:off x="0" y="0"/>
          <a:ext cx="0" cy="0"/>
          <a:chOff x="0" y="0"/>
          <a:chExt cx="0" cy="0"/>
        </a:xfrm>
      </p:grpSpPr>
      <p:sp>
        <p:nvSpPr>
          <p:cNvPr id="1424" name="Google Shape;1424;p183"/>
          <p:cNvSpPr/>
          <p:nvPr/>
        </p:nvSpPr>
        <p:spPr>
          <a:xfrm>
            <a:off x="6140450" y="1172050"/>
            <a:ext cx="1197900" cy="1197900"/>
          </a:xfrm>
          <a:prstGeom prst="ellipse">
            <a:avLst/>
          </a:prstGeom>
          <a:solidFill>
            <a:srgbClr val="F3F3F3"/>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3"/>
          <p:cNvSpPr/>
          <p:nvPr/>
        </p:nvSpPr>
        <p:spPr>
          <a:xfrm>
            <a:off x="3297288" y="1172050"/>
            <a:ext cx="1197900" cy="1197900"/>
          </a:xfrm>
          <a:prstGeom prst="ellipse">
            <a:avLst/>
          </a:prstGeom>
          <a:solidFill>
            <a:srgbClr val="F3F3F3"/>
          </a:solidFill>
          <a:ln w="76200" cap="flat" cmpd="sng">
            <a:solidFill>
              <a:srgbClr val="DD9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3"/>
          <p:cNvSpPr/>
          <p:nvPr/>
        </p:nvSpPr>
        <p:spPr>
          <a:xfrm>
            <a:off x="6140450" y="1172050"/>
            <a:ext cx="1197900" cy="1197900"/>
          </a:xfrm>
          <a:prstGeom prst="ellipse">
            <a:avLst/>
          </a:prstGeom>
          <a:solidFill>
            <a:srgbClr val="F3F3F3"/>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3"/>
          <p:cNvSpPr/>
          <p:nvPr/>
        </p:nvSpPr>
        <p:spPr>
          <a:xfrm>
            <a:off x="1840750" y="2843275"/>
            <a:ext cx="1197900" cy="1197900"/>
          </a:xfrm>
          <a:prstGeom prst="ellipse">
            <a:avLst/>
          </a:prstGeom>
          <a:solidFill>
            <a:srgbClr val="F3F3F3"/>
          </a:solidFill>
          <a:ln w="76200" cap="flat" cmpd="sng">
            <a:solidFill>
              <a:srgbClr val="E04E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3"/>
          <p:cNvSpPr/>
          <p:nvPr/>
        </p:nvSpPr>
        <p:spPr>
          <a:xfrm>
            <a:off x="4683888" y="2843275"/>
            <a:ext cx="1197900" cy="1197900"/>
          </a:xfrm>
          <a:prstGeom prst="ellipse">
            <a:avLst/>
          </a:prstGeom>
          <a:solidFill>
            <a:srgbClr val="F3F3F3"/>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3"/>
          <p:cNvSpPr/>
          <p:nvPr/>
        </p:nvSpPr>
        <p:spPr>
          <a:xfrm>
            <a:off x="7527050" y="2843275"/>
            <a:ext cx="1197900" cy="1197900"/>
          </a:xfrm>
          <a:prstGeom prst="ellipse">
            <a:avLst/>
          </a:prstGeom>
          <a:solidFill>
            <a:srgbClr val="F3F3F3"/>
          </a:solidFill>
          <a:ln w="76200" cap="flat" cmpd="sng">
            <a:solidFill>
              <a:srgbClr val="DF1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3"/>
          <p:cNvSpPr/>
          <p:nvPr/>
        </p:nvSpPr>
        <p:spPr>
          <a:xfrm>
            <a:off x="454150" y="1172050"/>
            <a:ext cx="1197900" cy="1197900"/>
          </a:xfrm>
          <a:prstGeom prst="ellipse">
            <a:avLst/>
          </a:prstGeom>
          <a:solidFill>
            <a:srgbClr val="F3F3F3"/>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3"/>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432" name="Google Shape;1432;p183"/>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33" name="Google Shape;1433;p183"/>
          <p:cNvSpPr txBox="1">
            <a:spLocks noGrp="1"/>
          </p:cNvSpPr>
          <p:nvPr>
            <p:ph type="title" idx="2"/>
          </p:nvPr>
        </p:nvSpPr>
        <p:spPr>
          <a:xfrm>
            <a:off x="1772525" y="1328947"/>
            <a:ext cx="1366800" cy="884100"/>
          </a:xfrm>
          <a:prstGeom prst="rect">
            <a:avLst/>
          </a:prstGeom>
        </p:spPr>
        <p:txBody>
          <a:bodyPr spcFirstLastPara="1" wrap="square" lIns="91425" tIns="91425" rIns="91425" bIns="91425" anchor="ctr" anchorCtr="0"/>
          <a:lstStyle>
            <a:lvl1pPr lvl="0"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34" name="Google Shape;1434;p183"/>
          <p:cNvSpPr txBox="1">
            <a:spLocks noGrp="1"/>
          </p:cNvSpPr>
          <p:nvPr>
            <p:ph type="title" idx="3"/>
          </p:nvPr>
        </p:nvSpPr>
        <p:spPr>
          <a:xfrm>
            <a:off x="282000" y="3000177"/>
            <a:ext cx="1438200" cy="884100"/>
          </a:xfrm>
          <a:prstGeom prst="rect">
            <a:avLst/>
          </a:prstGeom>
        </p:spPr>
        <p:txBody>
          <a:bodyPr spcFirstLastPara="1" wrap="square" lIns="91425" tIns="91425" rIns="91425" bIns="91425" anchor="ctr" anchorCtr="0"/>
          <a:lstStyle>
            <a:lvl1pPr lvl="0"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35" name="Google Shape;1435;p183"/>
          <p:cNvSpPr txBox="1">
            <a:spLocks noGrp="1"/>
          </p:cNvSpPr>
          <p:nvPr>
            <p:ph type="title" idx="4"/>
          </p:nvPr>
        </p:nvSpPr>
        <p:spPr>
          <a:xfrm>
            <a:off x="3142163" y="3000177"/>
            <a:ext cx="1438200" cy="884100"/>
          </a:xfrm>
          <a:prstGeom prst="rect">
            <a:avLst/>
          </a:prstGeom>
        </p:spPr>
        <p:txBody>
          <a:bodyPr spcFirstLastPara="1" wrap="square" lIns="91425" tIns="91425" rIns="91425" bIns="91425" anchor="ctr" anchorCtr="0"/>
          <a:lstStyle>
            <a:lvl1pPr lvl="0"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36" name="Google Shape;1436;p183"/>
          <p:cNvSpPr txBox="1">
            <a:spLocks noGrp="1"/>
          </p:cNvSpPr>
          <p:nvPr>
            <p:ph type="title" idx="5"/>
          </p:nvPr>
        </p:nvSpPr>
        <p:spPr>
          <a:xfrm>
            <a:off x="5985300" y="3000177"/>
            <a:ext cx="1438200" cy="884100"/>
          </a:xfrm>
          <a:prstGeom prst="rect">
            <a:avLst/>
          </a:prstGeom>
        </p:spPr>
        <p:txBody>
          <a:bodyPr spcFirstLastPara="1" wrap="square" lIns="91425" tIns="91425" rIns="91425" bIns="91425" anchor="ctr" anchorCtr="0"/>
          <a:lstStyle>
            <a:lvl1pPr lvl="0"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algn="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37" name="Google Shape;1437;p183"/>
          <p:cNvSpPr txBox="1">
            <a:spLocks noGrp="1"/>
          </p:cNvSpPr>
          <p:nvPr>
            <p:ph type="title" idx="6"/>
          </p:nvPr>
        </p:nvSpPr>
        <p:spPr>
          <a:xfrm>
            <a:off x="4599450" y="1328947"/>
            <a:ext cx="1366800" cy="884100"/>
          </a:xfrm>
          <a:prstGeom prst="rect">
            <a:avLst/>
          </a:prstGeom>
        </p:spPr>
        <p:txBody>
          <a:bodyPr spcFirstLastPara="1" wrap="square" lIns="91425" tIns="91425" rIns="91425" bIns="91425" anchor="ctr" anchorCtr="0"/>
          <a:lstStyle>
            <a:lvl1pPr lvl="0"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
        <p:nvSpPr>
          <p:cNvPr id="1438" name="Google Shape;1438;p183"/>
          <p:cNvSpPr txBox="1">
            <a:spLocks noGrp="1"/>
          </p:cNvSpPr>
          <p:nvPr>
            <p:ph type="title" idx="7"/>
          </p:nvPr>
        </p:nvSpPr>
        <p:spPr>
          <a:xfrm>
            <a:off x="7426375" y="1328947"/>
            <a:ext cx="1366800" cy="884100"/>
          </a:xfrm>
          <a:prstGeom prst="rect">
            <a:avLst/>
          </a:prstGeom>
        </p:spPr>
        <p:txBody>
          <a:bodyPr spcFirstLastPara="1" wrap="square" lIns="91425" tIns="91425" rIns="91425" bIns="91425" anchor="ctr" anchorCtr="0"/>
          <a:lstStyle>
            <a:lvl1pPr lvl="0"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4640075" y="2318625"/>
            <a:ext cx="36912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176" name="Google Shape;176;p20"/>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7" name="Google Shape;177;p20"/>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178" name="Google Shape;178;p20"/>
          <p:cNvPicPr preferRelativeResize="0"/>
          <p:nvPr/>
        </p:nvPicPr>
        <p:blipFill>
          <a:blip r:embed="rId2">
            <a:alphaModFix/>
          </a:blip>
          <a:stretch>
            <a:fillRect/>
          </a:stretch>
        </p:blipFill>
        <p:spPr>
          <a:xfrm>
            <a:off x="-380550" y="843850"/>
            <a:ext cx="6143626" cy="3455800"/>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Four Subjects">
  <p:cSld name="Four Subjects">
    <p:spTree>
      <p:nvGrpSpPr>
        <p:cNvPr id="1" name="Shape 1439"/>
        <p:cNvGrpSpPr/>
        <p:nvPr/>
      </p:nvGrpSpPr>
      <p:grpSpPr>
        <a:xfrm>
          <a:off x="0" y="0"/>
          <a:ext cx="0" cy="0"/>
          <a:chOff x="0" y="0"/>
          <a:chExt cx="0" cy="0"/>
        </a:xfrm>
      </p:grpSpPr>
      <p:sp>
        <p:nvSpPr>
          <p:cNvPr id="1440" name="Google Shape;1440;p184"/>
          <p:cNvSpPr/>
          <p:nvPr/>
        </p:nvSpPr>
        <p:spPr>
          <a:xfrm>
            <a:off x="3196200" y="1783550"/>
            <a:ext cx="625200" cy="625200"/>
          </a:xfrm>
          <a:prstGeom prst="ellipse">
            <a:avLst/>
          </a:prstGeom>
          <a:solidFill>
            <a:srgbClr val="F3F3F3"/>
          </a:solidFill>
          <a:ln w="38100" cap="flat" cmpd="sng">
            <a:solidFill>
              <a:srgbClr val="DD9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4"/>
          <p:cNvSpPr/>
          <p:nvPr/>
        </p:nvSpPr>
        <p:spPr>
          <a:xfrm>
            <a:off x="5319900" y="1783550"/>
            <a:ext cx="625200" cy="625200"/>
          </a:xfrm>
          <a:prstGeom prst="ellipse">
            <a:avLst/>
          </a:prstGeom>
          <a:solidFill>
            <a:srgbClr val="F3F3F3"/>
          </a:solidFill>
          <a:ln w="38100" cap="flat" cmpd="sng">
            <a:solidFill>
              <a:srgbClr val="A4DB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4"/>
          <p:cNvSpPr/>
          <p:nvPr/>
        </p:nvSpPr>
        <p:spPr>
          <a:xfrm>
            <a:off x="7443525" y="1783550"/>
            <a:ext cx="625200" cy="625200"/>
          </a:xfrm>
          <a:prstGeom prst="ellipse">
            <a:avLst/>
          </a:prstGeom>
          <a:solidFill>
            <a:srgbClr val="F3F3F3"/>
          </a:solidFill>
          <a:ln w="38100" cap="flat" cmpd="sng">
            <a:solidFill>
              <a:srgbClr val="E04E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4"/>
          <p:cNvSpPr/>
          <p:nvPr/>
        </p:nvSpPr>
        <p:spPr>
          <a:xfrm>
            <a:off x="323250" y="1505475"/>
            <a:ext cx="2123700" cy="2123700"/>
          </a:xfrm>
          <a:prstGeom prst="arc">
            <a:avLst>
              <a:gd name="adj1" fmla="val 10784869"/>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84"/>
          <p:cNvSpPr/>
          <p:nvPr/>
        </p:nvSpPr>
        <p:spPr>
          <a:xfrm>
            <a:off x="1072425" y="1783550"/>
            <a:ext cx="625200" cy="625200"/>
          </a:xfrm>
          <a:prstGeom prst="ellipse">
            <a:avLst/>
          </a:prstGeom>
          <a:solidFill>
            <a:srgbClr val="F3F3F3"/>
          </a:solidFill>
          <a:ln w="38100" cap="flat" cmpd="sng">
            <a:solidFill>
              <a:srgbClr val="DF1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4"/>
          <p:cNvSpPr/>
          <p:nvPr/>
        </p:nvSpPr>
        <p:spPr>
          <a:xfrm rot="10800000">
            <a:off x="323249" y="1505474"/>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84"/>
          <p:cNvSpPr/>
          <p:nvPr/>
        </p:nvSpPr>
        <p:spPr>
          <a:xfrm rot="10800000">
            <a:off x="4570649" y="1505474"/>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84"/>
          <p:cNvSpPr/>
          <p:nvPr/>
        </p:nvSpPr>
        <p:spPr>
          <a:xfrm rot="10800000">
            <a:off x="2446950" y="1509900"/>
            <a:ext cx="2123700" cy="2123700"/>
          </a:xfrm>
          <a:prstGeom prst="arc">
            <a:avLst>
              <a:gd name="adj1" fmla="val 10784869"/>
              <a:gd name="adj2" fmla="val 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84"/>
          <p:cNvSpPr/>
          <p:nvPr/>
        </p:nvSpPr>
        <p:spPr>
          <a:xfrm>
            <a:off x="4570650" y="1505475"/>
            <a:ext cx="2123700" cy="2123700"/>
          </a:xfrm>
          <a:prstGeom prst="arc">
            <a:avLst>
              <a:gd name="adj1" fmla="val 10784869"/>
              <a:gd name="adj2" fmla="val 0"/>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84"/>
          <p:cNvSpPr/>
          <p:nvPr/>
        </p:nvSpPr>
        <p:spPr>
          <a:xfrm rot="10800000">
            <a:off x="6694349" y="1505474"/>
            <a:ext cx="2123700" cy="2123700"/>
          </a:xfrm>
          <a:prstGeom prst="arc">
            <a:avLst>
              <a:gd name="adj1" fmla="val 10784869"/>
              <a:gd name="adj2" fmla="val 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84"/>
          <p:cNvSpPr/>
          <p:nvPr/>
        </p:nvSpPr>
        <p:spPr>
          <a:xfrm>
            <a:off x="2446950" y="1509900"/>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84"/>
          <p:cNvSpPr/>
          <p:nvPr/>
        </p:nvSpPr>
        <p:spPr>
          <a:xfrm>
            <a:off x="66943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84"/>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53" name="Google Shape;1453;p184"/>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454" name="Google Shape;1454;p184"/>
          <p:cNvSpPr txBox="1">
            <a:spLocks noGrp="1"/>
          </p:cNvSpPr>
          <p:nvPr>
            <p:ph type="title" idx="2"/>
          </p:nvPr>
        </p:nvSpPr>
        <p:spPr>
          <a:xfrm>
            <a:off x="666000" y="2505077"/>
            <a:ext cx="1438200" cy="2049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600">
                <a:solidFill>
                  <a:srgbClr val="434343"/>
                </a:solidFill>
              </a:defRPr>
            </a:lvl1pPr>
            <a:lvl2pPr lvl="1" algn="ctr" rtl="0">
              <a:lnSpc>
                <a:spcPct val="115000"/>
              </a:lnSpc>
              <a:spcBef>
                <a:spcPts val="0"/>
              </a:spcBef>
              <a:spcAft>
                <a:spcPts val="0"/>
              </a:spcAft>
              <a:buNone/>
              <a:defRPr sz="600">
                <a:solidFill>
                  <a:srgbClr val="434343"/>
                </a:solidFill>
              </a:defRPr>
            </a:lvl2pPr>
            <a:lvl3pPr lvl="2" algn="ctr" rtl="0">
              <a:lnSpc>
                <a:spcPct val="115000"/>
              </a:lnSpc>
              <a:spcBef>
                <a:spcPts val="0"/>
              </a:spcBef>
              <a:spcAft>
                <a:spcPts val="0"/>
              </a:spcAft>
              <a:buNone/>
              <a:defRPr sz="600">
                <a:solidFill>
                  <a:srgbClr val="434343"/>
                </a:solidFill>
              </a:defRPr>
            </a:lvl3pPr>
            <a:lvl4pPr lvl="3" algn="ctr" rtl="0">
              <a:lnSpc>
                <a:spcPct val="115000"/>
              </a:lnSpc>
              <a:spcBef>
                <a:spcPts val="0"/>
              </a:spcBef>
              <a:spcAft>
                <a:spcPts val="0"/>
              </a:spcAft>
              <a:buNone/>
              <a:defRPr sz="600">
                <a:solidFill>
                  <a:srgbClr val="434343"/>
                </a:solidFill>
              </a:defRPr>
            </a:lvl4pPr>
            <a:lvl5pPr lvl="4" algn="ctr" rtl="0">
              <a:lnSpc>
                <a:spcPct val="115000"/>
              </a:lnSpc>
              <a:spcBef>
                <a:spcPts val="0"/>
              </a:spcBef>
              <a:spcAft>
                <a:spcPts val="0"/>
              </a:spcAft>
              <a:buNone/>
              <a:defRPr sz="600">
                <a:solidFill>
                  <a:srgbClr val="434343"/>
                </a:solidFill>
              </a:defRPr>
            </a:lvl5pPr>
            <a:lvl6pPr lvl="5" algn="ctr" rtl="0">
              <a:lnSpc>
                <a:spcPct val="115000"/>
              </a:lnSpc>
              <a:spcBef>
                <a:spcPts val="0"/>
              </a:spcBef>
              <a:spcAft>
                <a:spcPts val="0"/>
              </a:spcAft>
              <a:buNone/>
              <a:defRPr sz="600">
                <a:solidFill>
                  <a:srgbClr val="434343"/>
                </a:solidFill>
              </a:defRPr>
            </a:lvl6pPr>
            <a:lvl7pPr lvl="6" algn="ctr" rtl="0">
              <a:lnSpc>
                <a:spcPct val="115000"/>
              </a:lnSpc>
              <a:spcBef>
                <a:spcPts val="0"/>
              </a:spcBef>
              <a:spcAft>
                <a:spcPts val="0"/>
              </a:spcAft>
              <a:buNone/>
              <a:defRPr sz="600">
                <a:solidFill>
                  <a:srgbClr val="434343"/>
                </a:solidFill>
              </a:defRPr>
            </a:lvl7pPr>
            <a:lvl8pPr lvl="7" algn="ctr" rtl="0">
              <a:lnSpc>
                <a:spcPct val="115000"/>
              </a:lnSpc>
              <a:spcBef>
                <a:spcPts val="0"/>
              </a:spcBef>
              <a:spcAft>
                <a:spcPts val="0"/>
              </a:spcAft>
              <a:buNone/>
              <a:defRPr sz="600">
                <a:solidFill>
                  <a:srgbClr val="434343"/>
                </a:solidFill>
              </a:defRPr>
            </a:lvl8pPr>
            <a:lvl9pPr lvl="8" algn="ctr" rtl="0">
              <a:lnSpc>
                <a:spcPct val="115000"/>
              </a:lnSpc>
              <a:spcBef>
                <a:spcPts val="0"/>
              </a:spcBef>
              <a:spcAft>
                <a:spcPts val="0"/>
              </a:spcAft>
              <a:buNone/>
              <a:defRPr sz="600">
                <a:solidFill>
                  <a:srgbClr val="434343"/>
                </a:solidFill>
              </a:defRPr>
            </a:lvl9pPr>
          </a:lstStyle>
          <a:p>
            <a:endParaRPr/>
          </a:p>
        </p:txBody>
      </p:sp>
      <p:sp>
        <p:nvSpPr>
          <p:cNvPr id="1455" name="Google Shape;1455;p184"/>
          <p:cNvSpPr txBox="1">
            <a:spLocks noGrp="1"/>
          </p:cNvSpPr>
          <p:nvPr>
            <p:ph type="title" idx="3"/>
          </p:nvPr>
        </p:nvSpPr>
        <p:spPr>
          <a:xfrm>
            <a:off x="666000" y="2709971"/>
            <a:ext cx="1438200" cy="6792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9pPr>
          </a:lstStyle>
          <a:p>
            <a:endParaRPr/>
          </a:p>
        </p:txBody>
      </p:sp>
      <p:sp>
        <p:nvSpPr>
          <p:cNvPr id="1456" name="Google Shape;1456;p184"/>
          <p:cNvSpPr txBox="1">
            <a:spLocks noGrp="1"/>
          </p:cNvSpPr>
          <p:nvPr>
            <p:ph type="title" idx="4"/>
          </p:nvPr>
        </p:nvSpPr>
        <p:spPr>
          <a:xfrm>
            <a:off x="2789700" y="2505077"/>
            <a:ext cx="1438200" cy="2049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600">
                <a:solidFill>
                  <a:srgbClr val="434343"/>
                </a:solidFill>
              </a:defRPr>
            </a:lvl1pPr>
            <a:lvl2pPr lvl="1" algn="ctr" rtl="0">
              <a:lnSpc>
                <a:spcPct val="115000"/>
              </a:lnSpc>
              <a:spcBef>
                <a:spcPts val="0"/>
              </a:spcBef>
              <a:spcAft>
                <a:spcPts val="0"/>
              </a:spcAft>
              <a:buNone/>
              <a:defRPr sz="600">
                <a:solidFill>
                  <a:srgbClr val="434343"/>
                </a:solidFill>
              </a:defRPr>
            </a:lvl2pPr>
            <a:lvl3pPr lvl="2" algn="ctr" rtl="0">
              <a:lnSpc>
                <a:spcPct val="115000"/>
              </a:lnSpc>
              <a:spcBef>
                <a:spcPts val="0"/>
              </a:spcBef>
              <a:spcAft>
                <a:spcPts val="0"/>
              </a:spcAft>
              <a:buNone/>
              <a:defRPr sz="600">
                <a:solidFill>
                  <a:srgbClr val="434343"/>
                </a:solidFill>
              </a:defRPr>
            </a:lvl3pPr>
            <a:lvl4pPr lvl="3" algn="ctr" rtl="0">
              <a:lnSpc>
                <a:spcPct val="115000"/>
              </a:lnSpc>
              <a:spcBef>
                <a:spcPts val="0"/>
              </a:spcBef>
              <a:spcAft>
                <a:spcPts val="0"/>
              </a:spcAft>
              <a:buNone/>
              <a:defRPr sz="600">
                <a:solidFill>
                  <a:srgbClr val="434343"/>
                </a:solidFill>
              </a:defRPr>
            </a:lvl4pPr>
            <a:lvl5pPr lvl="4" algn="ctr" rtl="0">
              <a:lnSpc>
                <a:spcPct val="115000"/>
              </a:lnSpc>
              <a:spcBef>
                <a:spcPts val="0"/>
              </a:spcBef>
              <a:spcAft>
                <a:spcPts val="0"/>
              </a:spcAft>
              <a:buNone/>
              <a:defRPr sz="600">
                <a:solidFill>
                  <a:srgbClr val="434343"/>
                </a:solidFill>
              </a:defRPr>
            </a:lvl5pPr>
            <a:lvl6pPr lvl="5" algn="ctr" rtl="0">
              <a:lnSpc>
                <a:spcPct val="115000"/>
              </a:lnSpc>
              <a:spcBef>
                <a:spcPts val="0"/>
              </a:spcBef>
              <a:spcAft>
                <a:spcPts val="0"/>
              </a:spcAft>
              <a:buNone/>
              <a:defRPr sz="600">
                <a:solidFill>
                  <a:srgbClr val="434343"/>
                </a:solidFill>
              </a:defRPr>
            </a:lvl6pPr>
            <a:lvl7pPr lvl="6" algn="ctr" rtl="0">
              <a:lnSpc>
                <a:spcPct val="115000"/>
              </a:lnSpc>
              <a:spcBef>
                <a:spcPts val="0"/>
              </a:spcBef>
              <a:spcAft>
                <a:spcPts val="0"/>
              </a:spcAft>
              <a:buNone/>
              <a:defRPr sz="600">
                <a:solidFill>
                  <a:srgbClr val="434343"/>
                </a:solidFill>
              </a:defRPr>
            </a:lvl7pPr>
            <a:lvl8pPr lvl="7" algn="ctr" rtl="0">
              <a:lnSpc>
                <a:spcPct val="115000"/>
              </a:lnSpc>
              <a:spcBef>
                <a:spcPts val="0"/>
              </a:spcBef>
              <a:spcAft>
                <a:spcPts val="0"/>
              </a:spcAft>
              <a:buNone/>
              <a:defRPr sz="600">
                <a:solidFill>
                  <a:srgbClr val="434343"/>
                </a:solidFill>
              </a:defRPr>
            </a:lvl8pPr>
            <a:lvl9pPr lvl="8" algn="ctr" rtl="0">
              <a:lnSpc>
                <a:spcPct val="115000"/>
              </a:lnSpc>
              <a:spcBef>
                <a:spcPts val="0"/>
              </a:spcBef>
              <a:spcAft>
                <a:spcPts val="0"/>
              </a:spcAft>
              <a:buNone/>
              <a:defRPr sz="600">
                <a:solidFill>
                  <a:srgbClr val="434343"/>
                </a:solidFill>
              </a:defRPr>
            </a:lvl9pPr>
          </a:lstStyle>
          <a:p>
            <a:endParaRPr/>
          </a:p>
        </p:txBody>
      </p:sp>
      <p:sp>
        <p:nvSpPr>
          <p:cNvPr id="1457" name="Google Shape;1457;p184"/>
          <p:cNvSpPr txBox="1">
            <a:spLocks noGrp="1"/>
          </p:cNvSpPr>
          <p:nvPr>
            <p:ph type="title" idx="5"/>
          </p:nvPr>
        </p:nvSpPr>
        <p:spPr>
          <a:xfrm>
            <a:off x="2789700" y="2709971"/>
            <a:ext cx="1438200" cy="6792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9pPr>
          </a:lstStyle>
          <a:p>
            <a:endParaRPr/>
          </a:p>
        </p:txBody>
      </p:sp>
      <p:sp>
        <p:nvSpPr>
          <p:cNvPr id="1458" name="Google Shape;1458;p184"/>
          <p:cNvSpPr txBox="1">
            <a:spLocks noGrp="1"/>
          </p:cNvSpPr>
          <p:nvPr>
            <p:ph type="title" idx="6"/>
          </p:nvPr>
        </p:nvSpPr>
        <p:spPr>
          <a:xfrm>
            <a:off x="4913400" y="2505077"/>
            <a:ext cx="1438200" cy="2049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600">
                <a:solidFill>
                  <a:srgbClr val="434343"/>
                </a:solidFill>
              </a:defRPr>
            </a:lvl1pPr>
            <a:lvl2pPr lvl="1" algn="ctr" rtl="0">
              <a:lnSpc>
                <a:spcPct val="115000"/>
              </a:lnSpc>
              <a:spcBef>
                <a:spcPts val="0"/>
              </a:spcBef>
              <a:spcAft>
                <a:spcPts val="0"/>
              </a:spcAft>
              <a:buNone/>
              <a:defRPr sz="600">
                <a:solidFill>
                  <a:srgbClr val="434343"/>
                </a:solidFill>
              </a:defRPr>
            </a:lvl2pPr>
            <a:lvl3pPr lvl="2" algn="ctr" rtl="0">
              <a:lnSpc>
                <a:spcPct val="115000"/>
              </a:lnSpc>
              <a:spcBef>
                <a:spcPts val="0"/>
              </a:spcBef>
              <a:spcAft>
                <a:spcPts val="0"/>
              </a:spcAft>
              <a:buNone/>
              <a:defRPr sz="600">
                <a:solidFill>
                  <a:srgbClr val="434343"/>
                </a:solidFill>
              </a:defRPr>
            </a:lvl3pPr>
            <a:lvl4pPr lvl="3" algn="ctr" rtl="0">
              <a:lnSpc>
                <a:spcPct val="115000"/>
              </a:lnSpc>
              <a:spcBef>
                <a:spcPts val="0"/>
              </a:spcBef>
              <a:spcAft>
                <a:spcPts val="0"/>
              </a:spcAft>
              <a:buNone/>
              <a:defRPr sz="600">
                <a:solidFill>
                  <a:srgbClr val="434343"/>
                </a:solidFill>
              </a:defRPr>
            </a:lvl4pPr>
            <a:lvl5pPr lvl="4" algn="ctr" rtl="0">
              <a:lnSpc>
                <a:spcPct val="115000"/>
              </a:lnSpc>
              <a:spcBef>
                <a:spcPts val="0"/>
              </a:spcBef>
              <a:spcAft>
                <a:spcPts val="0"/>
              </a:spcAft>
              <a:buNone/>
              <a:defRPr sz="600">
                <a:solidFill>
                  <a:srgbClr val="434343"/>
                </a:solidFill>
              </a:defRPr>
            </a:lvl5pPr>
            <a:lvl6pPr lvl="5" algn="ctr" rtl="0">
              <a:lnSpc>
                <a:spcPct val="115000"/>
              </a:lnSpc>
              <a:spcBef>
                <a:spcPts val="0"/>
              </a:spcBef>
              <a:spcAft>
                <a:spcPts val="0"/>
              </a:spcAft>
              <a:buNone/>
              <a:defRPr sz="600">
                <a:solidFill>
                  <a:srgbClr val="434343"/>
                </a:solidFill>
              </a:defRPr>
            </a:lvl6pPr>
            <a:lvl7pPr lvl="6" algn="ctr" rtl="0">
              <a:lnSpc>
                <a:spcPct val="115000"/>
              </a:lnSpc>
              <a:spcBef>
                <a:spcPts val="0"/>
              </a:spcBef>
              <a:spcAft>
                <a:spcPts val="0"/>
              </a:spcAft>
              <a:buNone/>
              <a:defRPr sz="600">
                <a:solidFill>
                  <a:srgbClr val="434343"/>
                </a:solidFill>
              </a:defRPr>
            </a:lvl7pPr>
            <a:lvl8pPr lvl="7" algn="ctr" rtl="0">
              <a:lnSpc>
                <a:spcPct val="115000"/>
              </a:lnSpc>
              <a:spcBef>
                <a:spcPts val="0"/>
              </a:spcBef>
              <a:spcAft>
                <a:spcPts val="0"/>
              </a:spcAft>
              <a:buNone/>
              <a:defRPr sz="600">
                <a:solidFill>
                  <a:srgbClr val="434343"/>
                </a:solidFill>
              </a:defRPr>
            </a:lvl8pPr>
            <a:lvl9pPr lvl="8" algn="ctr" rtl="0">
              <a:lnSpc>
                <a:spcPct val="115000"/>
              </a:lnSpc>
              <a:spcBef>
                <a:spcPts val="0"/>
              </a:spcBef>
              <a:spcAft>
                <a:spcPts val="0"/>
              </a:spcAft>
              <a:buNone/>
              <a:defRPr sz="600">
                <a:solidFill>
                  <a:srgbClr val="434343"/>
                </a:solidFill>
              </a:defRPr>
            </a:lvl9pPr>
          </a:lstStyle>
          <a:p>
            <a:endParaRPr/>
          </a:p>
        </p:txBody>
      </p:sp>
      <p:sp>
        <p:nvSpPr>
          <p:cNvPr id="1459" name="Google Shape;1459;p184"/>
          <p:cNvSpPr txBox="1">
            <a:spLocks noGrp="1"/>
          </p:cNvSpPr>
          <p:nvPr>
            <p:ph type="title" idx="7"/>
          </p:nvPr>
        </p:nvSpPr>
        <p:spPr>
          <a:xfrm>
            <a:off x="4913400" y="2709971"/>
            <a:ext cx="1438200" cy="6792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9pPr>
          </a:lstStyle>
          <a:p>
            <a:endParaRPr/>
          </a:p>
        </p:txBody>
      </p:sp>
      <p:sp>
        <p:nvSpPr>
          <p:cNvPr id="1460" name="Google Shape;1460;p184"/>
          <p:cNvSpPr txBox="1">
            <a:spLocks noGrp="1"/>
          </p:cNvSpPr>
          <p:nvPr>
            <p:ph type="title" idx="8"/>
          </p:nvPr>
        </p:nvSpPr>
        <p:spPr>
          <a:xfrm>
            <a:off x="7037100" y="2505077"/>
            <a:ext cx="1438200" cy="2049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600">
                <a:solidFill>
                  <a:srgbClr val="434343"/>
                </a:solidFill>
              </a:defRPr>
            </a:lvl1pPr>
            <a:lvl2pPr lvl="1" algn="ctr" rtl="0">
              <a:lnSpc>
                <a:spcPct val="115000"/>
              </a:lnSpc>
              <a:spcBef>
                <a:spcPts val="0"/>
              </a:spcBef>
              <a:spcAft>
                <a:spcPts val="0"/>
              </a:spcAft>
              <a:buNone/>
              <a:defRPr sz="600">
                <a:solidFill>
                  <a:srgbClr val="434343"/>
                </a:solidFill>
              </a:defRPr>
            </a:lvl2pPr>
            <a:lvl3pPr lvl="2" algn="ctr" rtl="0">
              <a:lnSpc>
                <a:spcPct val="115000"/>
              </a:lnSpc>
              <a:spcBef>
                <a:spcPts val="0"/>
              </a:spcBef>
              <a:spcAft>
                <a:spcPts val="0"/>
              </a:spcAft>
              <a:buNone/>
              <a:defRPr sz="600">
                <a:solidFill>
                  <a:srgbClr val="434343"/>
                </a:solidFill>
              </a:defRPr>
            </a:lvl3pPr>
            <a:lvl4pPr lvl="3" algn="ctr" rtl="0">
              <a:lnSpc>
                <a:spcPct val="115000"/>
              </a:lnSpc>
              <a:spcBef>
                <a:spcPts val="0"/>
              </a:spcBef>
              <a:spcAft>
                <a:spcPts val="0"/>
              </a:spcAft>
              <a:buNone/>
              <a:defRPr sz="600">
                <a:solidFill>
                  <a:srgbClr val="434343"/>
                </a:solidFill>
              </a:defRPr>
            </a:lvl4pPr>
            <a:lvl5pPr lvl="4" algn="ctr" rtl="0">
              <a:lnSpc>
                <a:spcPct val="115000"/>
              </a:lnSpc>
              <a:spcBef>
                <a:spcPts val="0"/>
              </a:spcBef>
              <a:spcAft>
                <a:spcPts val="0"/>
              </a:spcAft>
              <a:buNone/>
              <a:defRPr sz="600">
                <a:solidFill>
                  <a:srgbClr val="434343"/>
                </a:solidFill>
              </a:defRPr>
            </a:lvl5pPr>
            <a:lvl6pPr lvl="5" algn="ctr" rtl="0">
              <a:lnSpc>
                <a:spcPct val="115000"/>
              </a:lnSpc>
              <a:spcBef>
                <a:spcPts val="0"/>
              </a:spcBef>
              <a:spcAft>
                <a:spcPts val="0"/>
              </a:spcAft>
              <a:buNone/>
              <a:defRPr sz="600">
                <a:solidFill>
                  <a:srgbClr val="434343"/>
                </a:solidFill>
              </a:defRPr>
            </a:lvl6pPr>
            <a:lvl7pPr lvl="6" algn="ctr" rtl="0">
              <a:lnSpc>
                <a:spcPct val="115000"/>
              </a:lnSpc>
              <a:spcBef>
                <a:spcPts val="0"/>
              </a:spcBef>
              <a:spcAft>
                <a:spcPts val="0"/>
              </a:spcAft>
              <a:buNone/>
              <a:defRPr sz="600">
                <a:solidFill>
                  <a:srgbClr val="434343"/>
                </a:solidFill>
              </a:defRPr>
            </a:lvl7pPr>
            <a:lvl8pPr lvl="7" algn="ctr" rtl="0">
              <a:lnSpc>
                <a:spcPct val="115000"/>
              </a:lnSpc>
              <a:spcBef>
                <a:spcPts val="0"/>
              </a:spcBef>
              <a:spcAft>
                <a:spcPts val="0"/>
              </a:spcAft>
              <a:buNone/>
              <a:defRPr sz="600">
                <a:solidFill>
                  <a:srgbClr val="434343"/>
                </a:solidFill>
              </a:defRPr>
            </a:lvl8pPr>
            <a:lvl9pPr lvl="8" algn="ctr" rtl="0">
              <a:lnSpc>
                <a:spcPct val="115000"/>
              </a:lnSpc>
              <a:spcBef>
                <a:spcPts val="0"/>
              </a:spcBef>
              <a:spcAft>
                <a:spcPts val="0"/>
              </a:spcAft>
              <a:buNone/>
              <a:defRPr sz="600">
                <a:solidFill>
                  <a:srgbClr val="434343"/>
                </a:solidFill>
              </a:defRPr>
            </a:lvl9pPr>
          </a:lstStyle>
          <a:p>
            <a:endParaRPr/>
          </a:p>
        </p:txBody>
      </p:sp>
      <p:sp>
        <p:nvSpPr>
          <p:cNvPr id="1461" name="Google Shape;1461;p184"/>
          <p:cNvSpPr txBox="1">
            <a:spLocks noGrp="1"/>
          </p:cNvSpPr>
          <p:nvPr>
            <p:ph type="title" idx="9"/>
          </p:nvPr>
        </p:nvSpPr>
        <p:spPr>
          <a:xfrm>
            <a:off x="7037100" y="2709971"/>
            <a:ext cx="1438200" cy="6792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6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Icon with content">
  <p:cSld name="Icon with content">
    <p:spTree>
      <p:nvGrpSpPr>
        <p:cNvPr id="1" name="Shape 1462"/>
        <p:cNvGrpSpPr/>
        <p:nvPr/>
      </p:nvGrpSpPr>
      <p:grpSpPr>
        <a:xfrm>
          <a:off x="0" y="0"/>
          <a:ext cx="0" cy="0"/>
          <a:chOff x="0" y="0"/>
          <a:chExt cx="0" cy="0"/>
        </a:xfrm>
      </p:grpSpPr>
      <p:sp>
        <p:nvSpPr>
          <p:cNvPr id="1463" name="Google Shape;1463;p185"/>
          <p:cNvSpPr/>
          <p:nvPr/>
        </p:nvSpPr>
        <p:spPr>
          <a:xfrm>
            <a:off x="4615200" y="2475925"/>
            <a:ext cx="496500" cy="496500"/>
          </a:xfrm>
          <a:prstGeom prst="ellipse">
            <a:avLst/>
          </a:prstGeom>
          <a:solidFill>
            <a:srgbClr val="F3F3F3"/>
          </a:solidFill>
          <a:ln w="38100" cap="flat" cmpd="sng">
            <a:solidFill>
              <a:srgbClr val="A4DB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85"/>
          <p:cNvSpPr/>
          <p:nvPr/>
        </p:nvSpPr>
        <p:spPr>
          <a:xfrm>
            <a:off x="4615200" y="1622425"/>
            <a:ext cx="496500" cy="496500"/>
          </a:xfrm>
          <a:prstGeom prst="ellipse">
            <a:avLst/>
          </a:prstGeom>
          <a:solidFill>
            <a:srgbClr val="F3F3F3"/>
          </a:solidFill>
          <a:ln w="38100" cap="flat" cmpd="sng">
            <a:solidFill>
              <a:srgbClr val="DD9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5"/>
          <p:cNvSpPr/>
          <p:nvPr/>
        </p:nvSpPr>
        <p:spPr>
          <a:xfrm>
            <a:off x="457875" y="3311350"/>
            <a:ext cx="496500" cy="496500"/>
          </a:xfrm>
          <a:prstGeom prst="ellipse">
            <a:avLst/>
          </a:prstGeom>
          <a:solidFill>
            <a:srgbClr val="F3F3F3"/>
          </a:solidFill>
          <a:ln w="38100" cap="flat" cmpd="sng">
            <a:solidFill>
              <a:srgbClr val="DF1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5"/>
          <p:cNvSpPr/>
          <p:nvPr/>
        </p:nvSpPr>
        <p:spPr>
          <a:xfrm>
            <a:off x="457875" y="2475925"/>
            <a:ext cx="496500" cy="496500"/>
          </a:xfrm>
          <a:prstGeom prst="ellipse">
            <a:avLst/>
          </a:prstGeom>
          <a:solidFill>
            <a:srgbClr val="F3F3F3"/>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5"/>
          <p:cNvSpPr/>
          <p:nvPr/>
        </p:nvSpPr>
        <p:spPr>
          <a:xfrm>
            <a:off x="457875" y="1640500"/>
            <a:ext cx="496500" cy="496500"/>
          </a:xfrm>
          <a:prstGeom prst="ellipse">
            <a:avLst/>
          </a:prstGeom>
          <a:solidFill>
            <a:srgbClr val="F3F3F3"/>
          </a:solidFill>
          <a:ln w="38100" cap="flat" cmpd="sng">
            <a:solidFill>
              <a:srgbClr val="E04E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5"/>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469" name="Google Shape;1469;p185"/>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70" name="Google Shape;1470;p185"/>
          <p:cNvSpPr txBox="1">
            <a:spLocks noGrp="1"/>
          </p:cNvSpPr>
          <p:nvPr>
            <p:ph type="subTitle" idx="1"/>
          </p:nvPr>
        </p:nvSpPr>
        <p:spPr>
          <a:xfrm>
            <a:off x="419100" y="758500"/>
            <a:ext cx="8175900" cy="338400"/>
          </a:xfrm>
          <a:prstGeom prst="rect">
            <a:avLst/>
          </a:prstGeom>
        </p:spPr>
        <p:txBody>
          <a:bodyPr spcFirstLastPara="1" wrap="square" lIns="91425" tIns="91425" rIns="91425" bIns="91425" anchor="t" anchorCtr="0"/>
          <a:lstStyle>
            <a:lvl1pPr lvl="0" rtl="0">
              <a:spcBef>
                <a:spcPts val="0"/>
              </a:spcBef>
              <a:spcAft>
                <a:spcPts val="0"/>
              </a:spcAft>
              <a:buNone/>
              <a:defRPr>
                <a:latin typeface="Helvetica Neue Light"/>
                <a:ea typeface="Helvetica Neue Light"/>
                <a:cs typeface="Helvetica Neue Light"/>
                <a:sym typeface="Helvetica Neue Light"/>
              </a:defRPr>
            </a:lvl1pPr>
            <a:lvl2pPr lvl="1" rtl="0">
              <a:spcBef>
                <a:spcPts val="1600"/>
              </a:spcBef>
              <a:spcAft>
                <a:spcPts val="0"/>
              </a:spcAft>
              <a:buNone/>
              <a:defRPr>
                <a:latin typeface="Helvetica Neue Light"/>
                <a:ea typeface="Helvetica Neue Light"/>
                <a:cs typeface="Helvetica Neue Light"/>
                <a:sym typeface="Helvetica Neue Light"/>
              </a:defRPr>
            </a:lvl2pPr>
            <a:lvl3pPr lvl="2" rtl="0">
              <a:spcBef>
                <a:spcPts val="1600"/>
              </a:spcBef>
              <a:spcAft>
                <a:spcPts val="0"/>
              </a:spcAft>
              <a:buNone/>
              <a:defRPr>
                <a:latin typeface="Helvetica Neue Light"/>
                <a:ea typeface="Helvetica Neue Light"/>
                <a:cs typeface="Helvetica Neue Light"/>
                <a:sym typeface="Helvetica Neue Light"/>
              </a:defRPr>
            </a:lvl3pPr>
            <a:lvl4pPr lvl="3" rtl="0">
              <a:spcBef>
                <a:spcPts val="1600"/>
              </a:spcBef>
              <a:spcAft>
                <a:spcPts val="0"/>
              </a:spcAft>
              <a:buNone/>
              <a:defRPr>
                <a:latin typeface="Helvetica Neue Light"/>
                <a:ea typeface="Helvetica Neue Light"/>
                <a:cs typeface="Helvetica Neue Light"/>
                <a:sym typeface="Helvetica Neue Light"/>
              </a:defRPr>
            </a:lvl4pPr>
            <a:lvl5pPr lvl="4" rtl="0">
              <a:spcBef>
                <a:spcPts val="1600"/>
              </a:spcBef>
              <a:spcAft>
                <a:spcPts val="0"/>
              </a:spcAft>
              <a:buNone/>
              <a:defRPr>
                <a:latin typeface="Helvetica Neue Light"/>
                <a:ea typeface="Helvetica Neue Light"/>
                <a:cs typeface="Helvetica Neue Light"/>
                <a:sym typeface="Helvetica Neue Light"/>
              </a:defRPr>
            </a:lvl5pPr>
            <a:lvl6pPr lvl="5" rtl="0">
              <a:spcBef>
                <a:spcPts val="1600"/>
              </a:spcBef>
              <a:spcAft>
                <a:spcPts val="0"/>
              </a:spcAft>
              <a:buNone/>
              <a:defRPr>
                <a:latin typeface="Helvetica Neue Light"/>
                <a:ea typeface="Helvetica Neue Light"/>
                <a:cs typeface="Helvetica Neue Light"/>
                <a:sym typeface="Helvetica Neue Light"/>
              </a:defRPr>
            </a:lvl6pPr>
            <a:lvl7pPr lvl="6" rtl="0">
              <a:spcBef>
                <a:spcPts val="1600"/>
              </a:spcBef>
              <a:spcAft>
                <a:spcPts val="0"/>
              </a:spcAft>
              <a:buNone/>
              <a:defRPr>
                <a:latin typeface="Helvetica Neue Light"/>
                <a:ea typeface="Helvetica Neue Light"/>
                <a:cs typeface="Helvetica Neue Light"/>
                <a:sym typeface="Helvetica Neue Light"/>
              </a:defRPr>
            </a:lvl7pPr>
            <a:lvl8pPr lvl="7" rtl="0">
              <a:spcBef>
                <a:spcPts val="1600"/>
              </a:spcBef>
              <a:spcAft>
                <a:spcPts val="0"/>
              </a:spcAft>
              <a:buNone/>
              <a:defRPr>
                <a:latin typeface="Helvetica Neue Light"/>
                <a:ea typeface="Helvetica Neue Light"/>
                <a:cs typeface="Helvetica Neue Light"/>
                <a:sym typeface="Helvetica Neue Light"/>
              </a:defRPr>
            </a:lvl8pPr>
            <a:lvl9pPr lvl="8" rtl="0">
              <a:spcBef>
                <a:spcPts val="1600"/>
              </a:spcBef>
              <a:spcAft>
                <a:spcPts val="1600"/>
              </a:spcAft>
              <a:buNone/>
              <a:defRPr>
                <a:latin typeface="Helvetica Neue Light"/>
                <a:ea typeface="Helvetica Neue Light"/>
                <a:cs typeface="Helvetica Neue Light"/>
                <a:sym typeface="Helvetica Neue Light"/>
              </a:defRPr>
            </a:lvl9pPr>
          </a:lstStyle>
          <a:p>
            <a:endParaRPr/>
          </a:p>
        </p:txBody>
      </p:sp>
      <p:sp>
        <p:nvSpPr>
          <p:cNvPr id="1471" name="Google Shape;1471;p185"/>
          <p:cNvSpPr txBox="1">
            <a:spLocks noGrp="1"/>
          </p:cNvSpPr>
          <p:nvPr>
            <p:ph type="title" idx="2"/>
          </p:nvPr>
        </p:nvSpPr>
        <p:spPr>
          <a:xfrm>
            <a:off x="1049000" y="156787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
        <p:nvSpPr>
          <p:cNvPr id="1472" name="Google Shape;1472;p185"/>
          <p:cNvSpPr txBox="1">
            <a:spLocks noGrp="1"/>
          </p:cNvSpPr>
          <p:nvPr>
            <p:ph type="title" idx="3"/>
          </p:nvPr>
        </p:nvSpPr>
        <p:spPr>
          <a:xfrm>
            <a:off x="1049000" y="170202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9pPr>
          </a:lstStyle>
          <a:p>
            <a:endParaRPr/>
          </a:p>
        </p:txBody>
      </p:sp>
      <p:sp>
        <p:nvSpPr>
          <p:cNvPr id="1473" name="Google Shape;1473;p185"/>
          <p:cNvSpPr txBox="1">
            <a:spLocks noGrp="1"/>
          </p:cNvSpPr>
          <p:nvPr>
            <p:ph type="title" idx="4"/>
          </p:nvPr>
        </p:nvSpPr>
        <p:spPr>
          <a:xfrm>
            <a:off x="1049000" y="240887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
        <p:nvSpPr>
          <p:cNvPr id="1474" name="Google Shape;1474;p185"/>
          <p:cNvSpPr txBox="1">
            <a:spLocks noGrp="1"/>
          </p:cNvSpPr>
          <p:nvPr>
            <p:ph type="title" idx="5"/>
          </p:nvPr>
        </p:nvSpPr>
        <p:spPr>
          <a:xfrm>
            <a:off x="1049000" y="254302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9pPr>
          </a:lstStyle>
          <a:p>
            <a:endParaRPr/>
          </a:p>
        </p:txBody>
      </p:sp>
      <p:sp>
        <p:nvSpPr>
          <p:cNvPr id="1475" name="Google Shape;1475;p185"/>
          <p:cNvSpPr txBox="1">
            <a:spLocks noGrp="1"/>
          </p:cNvSpPr>
          <p:nvPr>
            <p:ph type="title" idx="6"/>
          </p:nvPr>
        </p:nvSpPr>
        <p:spPr>
          <a:xfrm>
            <a:off x="1049000" y="324987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
        <p:nvSpPr>
          <p:cNvPr id="1476" name="Google Shape;1476;p185"/>
          <p:cNvSpPr txBox="1">
            <a:spLocks noGrp="1"/>
          </p:cNvSpPr>
          <p:nvPr>
            <p:ph type="title" idx="7"/>
          </p:nvPr>
        </p:nvSpPr>
        <p:spPr>
          <a:xfrm>
            <a:off x="1049000" y="338402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9pPr>
          </a:lstStyle>
          <a:p>
            <a:endParaRPr/>
          </a:p>
        </p:txBody>
      </p:sp>
      <p:sp>
        <p:nvSpPr>
          <p:cNvPr id="1477" name="Google Shape;1477;p185"/>
          <p:cNvSpPr txBox="1">
            <a:spLocks noGrp="1"/>
          </p:cNvSpPr>
          <p:nvPr>
            <p:ph type="title" idx="8"/>
          </p:nvPr>
        </p:nvSpPr>
        <p:spPr>
          <a:xfrm>
            <a:off x="5249400" y="155537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
        <p:nvSpPr>
          <p:cNvPr id="1478" name="Google Shape;1478;p185"/>
          <p:cNvSpPr txBox="1">
            <a:spLocks noGrp="1"/>
          </p:cNvSpPr>
          <p:nvPr>
            <p:ph type="title" idx="9"/>
          </p:nvPr>
        </p:nvSpPr>
        <p:spPr>
          <a:xfrm>
            <a:off x="5249400" y="168952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9pPr>
          </a:lstStyle>
          <a:p>
            <a:endParaRPr/>
          </a:p>
        </p:txBody>
      </p:sp>
      <p:sp>
        <p:nvSpPr>
          <p:cNvPr id="1479" name="Google Shape;1479;p185"/>
          <p:cNvSpPr txBox="1">
            <a:spLocks noGrp="1"/>
          </p:cNvSpPr>
          <p:nvPr>
            <p:ph type="title" idx="13"/>
          </p:nvPr>
        </p:nvSpPr>
        <p:spPr>
          <a:xfrm>
            <a:off x="5249400" y="240887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
        <p:nvSpPr>
          <p:cNvPr id="1480" name="Google Shape;1480;p185"/>
          <p:cNvSpPr txBox="1">
            <a:spLocks noGrp="1"/>
          </p:cNvSpPr>
          <p:nvPr>
            <p:ph type="title" idx="14"/>
          </p:nvPr>
        </p:nvSpPr>
        <p:spPr>
          <a:xfrm>
            <a:off x="5249400" y="254302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hree images with content">
  <p:cSld name="Three images with content">
    <p:spTree>
      <p:nvGrpSpPr>
        <p:cNvPr id="1" name="Shape 1481"/>
        <p:cNvGrpSpPr/>
        <p:nvPr/>
      </p:nvGrpSpPr>
      <p:grpSpPr>
        <a:xfrm>
          <a:off x="0" y="0"/>
          <a:ext cx="0" cy="0"/>
          <a:chOff x="0" y="0"/>
          <a:chExt cx="0" cy="0"/>
        </a:xfrm>
      </p:grpSpPr>
      <p:sp>
        <p:nvSpPr>
          <p:cNvPr id="1482" name="Google Shape;1482;p186"/>
          <p:cNvSpPr/>
          <p:nvPr/>
        </p:nvSpPr>
        <p:spPr>
          <a:xfrm>
            <a:off x="3859470"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86"/>
          <p:cNvSpPr/>
          <p:nvPr/>
        </p:nvSpPr>
        <p:spPr>
          <a:xfrm>
            <a:off x="6815120" y="15507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86"/>
          <p:cNvSpPr/>
          <p:nvPr/>
        </p:nvSpPr>
        <p:spPr>
          <a:xfrm>
            <a:off x="903225" y="1550775"/>
            <a:ext cx="1427100" cy="14271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86"/>
          <p:cNvSpPr/>
          <p:nvPr/>
        </p:nvSpPr>
        <p:spPr>
          <a:xfrm>
            <a:off x="903820"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86"/>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487" name="Google Shape;1487;p186"/>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88" name="Google Shape;1488;p186"/>
          <p:cNvSpPr/>
          <p:nvPr/>
        </p:nvSpPr>
        <p:spPr>
          <a:xfrm>
            <a:off x="3858451"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86"/>
          <p:cNvSpPr/>
          <p:nvPr/>
        </p:nvSpPr>
        <p:spPr>
          <a:xfrm>
            <a:off x="6813670"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86"/>
          <p:cNvSpPr txBox="1">
            <a:spLocks noGrp="1"/>
          </p:cNvSpPr>
          <p:nvPr>
            <p:ph type="subTitle" idx="1"/>
          </p:nvPr>
        </p:nvSpPr>
        <p:spPr>
          <a:xfrm>
            <a:off x="419100" y="758500"/>
            <a:ext cx="8097000" cy="338400"/>
          </a:xfrm>
          <a:prstGeom prst="rect">
            <a:avLst/>
          </a:prstGeom>
        </p:spPr>
        <p:txBody>
          <a:bodyPr spcFirstLastPara="1" wrap="square" lIns="91425" tIns="91425" rIns="91425" bIns="91425" anchor="t" anchorCtr="0"/>
          <a:lstStyle>
            <a:lvl1pPr lvl="0" rtl="0">
              <a:spcBef>
                <a:spcPts val="0"/>
              </a:spcBef>
              <a:spcAft>
                <a:spcPts val="0"/>
              </a:spcAft>
              <a:buNone/>
              <a:defRPr>
                <a:latin typeface="Helvetica Neue Light"/>
                <a:ea typeface="Helvetica Neue Light"/>
                <a:cs typeface="Helvetica Neue Light"/>
                <a:sym typeface="Helvetica Neue Light"/>
              </a:defRPr>
            </a:lvl1pPr>
            <a:lvl2pPr lvl="1" rtl="0">
              <a:spcBef>
                <a:spcPts val="1600"/>
              </a:spcBef>
              <a:spcAft>
                <a:spcPts val="0"/>
              </a:spcAft>
              <a:buNone/>
              <a:defRPr>
                <a:latin typeface="Helvetica Neue Light"/>
                <a:ea typeface="Helvetica Neue Light"/>
                <a:cs typeface="Helvetica Neue Light"/>
                <a:sym typeface="Helvetica Neue Light"/>
              </a:defRPr>
            </a:lvl2pPr>
            <a:lvl3pPr lvl="2" rtl="0">
              <a:spcBef>
                <a:spcPts val="1600"/>
              </a:spcBef>
              <a:spcAft>
                <a:spcPts val="0"/>
              </a:spcAft>
              <a:buNone/>
              <a:defRPr>
                <a:latin typeface="Helvetica Neue Light"/>
                <a:ea typeface="Helvetica Neue Light"/>
                <a:cs typeface="Helvetica Neue Light"/>
                <a:sym typeface="Helvetica Neue Light"/>
              </a:defRPr>
            </a:lvl3pPr>
            <a:lvl4pPr lvl="3" rtl="0">
              <a:spcBef>
                <a:spcPts val="1600"/>
              </a:spcBef>
              <a:spcAft>
                <a:spcPts val="0"/>
              </a:spcAft>
              <a:buNone/>
              <a:defRPr>
                <a:latin typeface="Helvetica Neue Light"/>
                <a:ea typeface="Helvetica Neue Light"/>
                <a:cs typeface="Helvetica Neue Light"/>
                <a:sym typeface="Helvetica Neue Light"/>
              </a:defRPr>
            </a:lvl4pPr>
            <a:lvl5pPr lvl="4" rtl="0">
              <a:spcBef>
                <a:spcPts val="1600"/>
              </a:spcBef>
              <a:spcAft>
                <a:spcPts val="0"/>
              </a:spcAft>
              <a:buNone/>
              <a:defRPr>
                <a:latin typeface="Helvetica Neue Light"/>
                <a:ea typeface="Helvetica Neue Light"/>
                <a:cs typeface="Helvetica Neue Light"/>
                <a:sym typeface="Helvetica Neue Light"/>
              </a:defRPr>
            </a:lvl5pPr>
            <a:lvl6pPr lvl="5" rtl="0">
              <a:spcBef>
                <a:spcPts val="1600"/>
              </a:spcBef>
              <a:spcAft>
                <a:spcPts val="0"/>
              </a:spcAft>
              <a:buNone/>
              <a:defRPr>
                <a:latin typeface="Helvetica Neue Light"/>
                <a:ea typeface="Helvetica Neue Light"/>
                <a:cs typeface="Helvetica Neue Light"/>
                <a:sym typeface="Helvetica Neue Light"/>
              </a:defRPr>
            </a:lvl6pPr>
            <a:lvl7pPr lvl="6" rtl="0">
              <a:spcBef>
                <a:spcPts val="1600"/>
              </a:spcBef>
              <a:spcAft>
                <a:spcPts val="0"/>
              </a:spcAft>
              <a:buNone/>
              <a:defRPr>
                <a:latin typeface="Helvetica Neue Light"/>
                <a:ea typeface="Helvetica Neue Light"/>
                <a:cs typeface="Helvetica Neue Light"/>
                <a:sym typeface="Helvetica Neue Light"/>
              </a:defRPr>
            </a:lvl7pPr>
            <a:lvl8pPr lvl="7" rtl="0">
              <a:spcBef>
                <a:spcPts val="1600"/>
              </a:spcBef>
              <a:spcAft>
                <a:spcPts val="0"/>
              </a:spcAft>
              <a:buNone/>
              <a:defRPr>
                <a:latin typeface="Helvetica Neue Light"/>
                <a:ea typeface="Helvetica Neue Light"/>
                <a:cs typeface="Helvetica Neue Light"/>
                <a:sym typeface="Helvetica Neue Light"/>
              </a:defRPr>
            </a:lvl8pPr>
            <a:lvl9pPr lvl="8" rtl="0">
              <a:spcBef>
                <a:spcPts val="1600"/>
              </a:spcBef>
              <a:spcAft>
                <a:spcPts val="1600"/>
              </a:spcAft>
              <a:buNone/>
              <a:defRPr>
                <a:latin typeface="Helvetica Neue Light"/>
                <a:ea typeface="Helvetica Neue Light"/>
                <a:cs typeface="Helvetica Neue Light"/>
                <a:sym typeface="Helvetica Neue Light"/>
              </a:defRPr>
            </a:lvl9pPr>
          </a:lstStyle>
          <a:p>
            <a:endParaRPr/>
          </a:p>
        </p:txBody>
      </p:sp>
      <p:sp>
        <p:nvSpPr>
          <p:cNvPr id="1491" name="Google Shape;1491;p186"/>
          <p:cNvSpPr txBox="1">
            <a:spLocks noGrp="1"/>
          </p:cNvSpPr>
          <p:nvPr>
            <p:ph type="title" idx="2"/>
          </p:nvPr>
        </p:nvSpPr>
        <p:spPr>
          <a:xfrm>
            <a:off x="304550" y="2979675"/>
            <a:ext cx="2549100" cy="338400"/>
          </a:xfrm>
          <a:prstGeom prst="rect">
            <a:avLst/>
          </a:prstGeom>
        </p:spPr>
        <p:txBody>
          <a:bodyPr spcFirstLastPara="1" wrap="square" lIns="91425" tIns="91425" rIns="91425" bIns="91425" anchor="t" anchorCtr="0"/>
          <a:lstStyle>
            <a:lvl1pPr lvl="0" algn="ctr" rtl="0">
              <a:spcBef>
                <a:spcPts val="0"/>
              </a:spcBef>
              <a:spcAft>
                <a:spcPts val="0"/>
              </a:spcAft>
              <a:buNone/>
              <a:defRPr sz="800" b="1">
                <a:solidFill>
                  <a:srgbClr val="434343"/>
                </a:solidFill>
              </a:defRPr>
            </a:lvl1pPr>
            <a:lvl2pPr lvl="1" algn="ctr" rtl="0">
              <a:spcBef>
                <a:spcPts val="0"/>
              </a:spcBef>
              <a:spcAft>
                <a:spcPts val="0"/>
              </a:spcAft>
              <a:buNone/>
              <a:defRPr sz="800" b="1">
                <a:solidFill>
                  <a:srgbClr val="434343"/>
                </a:solidFill>
              </a:defRPr>
            </a:lvl2pPr>
            <a:lvl3pPr lvl="2" algn="ctr" rtl="0">
              <a:spcBef>
                <a:spcPts val="0"/>
              </a:spcBef>
              <a:spcAft>
                <a:spcPts val="0"/>
              </a:spcAft>
              <a:buNone/>
              <a:defRPr sz="800" b="1">
                <a:solidFill>
                  <a:srgbClr val="434343"/>
                </a:solidFill>
              </a:defRPr>
            </a:lvl3pPr>
            <a:lvl4pPr lvl="3" algn="ctr" rtl="0">
              <a:spcBef>
                <a:spcPts val="0"/>
              </a:spcBef>
              <a:spcAft>
                <a:spcPts val="0"/>
              </a:spcAft>
              <a:buNone/>
              <a:defRPr sz="800" b="1">
                <a:solidFill>
                  <a:srgbClr val="434343"/>
                </a:solidFill>
              </a:defRPr>
            </a:lvl4pPr>
            <a:lvl5pPr lvl="4" algn="ctr" rtl="0">
              <a:spcBef>
                <a:spcPts val="0"/>
              </a:spcBef>
              <a:spcAft>
                <a:spcPts val="0"/>
              </a:spcAft>
              <a:buNone/>
              <a:defRPr sz="800" b="1">
                <a:solidFill>
                  <a:srgbClr val="434343"/>
                </a:solidFill>
              </a:defRPr>
            </a:lvl5pPr>
            <a:lvl6pPr lvl="5" algn="ctr" rtl="0">
              <a:spcBef>
                <a:spcPts val="0"/>
              </a:spcBef>
              <a:spcAft>
                <a:spcPts val="0"/>
              </a:spcAft>
              <a:buNone/>
              <a:defRPr sz="800" b="1">
                <a:solidFill>
                  <a:srgbClr val="434343"/>
                </a:solidFill>
              </a:defRPr>
            </a:lvl6pPr>
            <a:lvl7pPr lvl="6" algn="ctr" rtl="0">
              <a:spcBef>
                <a:spcPts val="0"/>
              </a:spcBef>
              <a:spcAft>
                <a:spcPts val="0"/>
              </a:spcAft>
              <a:buNone/>
              <a:defRPr sz="800" b="1">
                <a:solidFill>
                  <a:srgbClr val="434343"/>
                </a:solidFill>
              </a:defRPr>
            </a:lvl7pPr>
            <a:lvl8pPr lvl="7" algn="ctr" rtl="0">
              <a:spcBef>
                <a:spcPts val="0"/>
              </a:spcBef>
              <a:spcAft>
                <a:spcPts val="0"/>
              </a:spcAft>
              <a:buNone/>
              <a:defRPr sz="800" b="1">
                <a:solidFill>
                  <a:srgbClr val="434343"/>
                </a:solidFill>
              </a:defRPr>
            </a:lvl8pPr>
            <a:lvl9pPr lvl="8" algn="ctr" rtl="0">
              <a:spcBef>
                <a:spcPts val="0"/>
              </a:spcBef>
              <a:spcAft>
                <a:spcPts val="0"/>
              </a:spcAft>
              <a:buNone/>
              <a:defRPr sz="800" b="1">
                <a:solidFill>
                  <a:srgbClr val="434343"/>
                </a:solidFill>
              </a:defRPr>
            </a:lvl9pPr>
          </a:lstStyle>
          <a:p>
            <a:endParaRPr/>
          </a:p>
        </p:txBody>
      </p:sp>
      <p:sp>
        <p:nvSpPr>
          <p:cNvPr id="1492" name="Google Shape;1492;p186"/>
          <p:cNvSpPr txBox="1">
            <a:spLocks noGrp="1"/>
          </p:cNvSpPr>
          <p:nvPr>
            <p:ph type="title" idx="3"/>
          </p:nvPr>
        </p:nvSpPr>
        <p:spPr>
          <a:xfrm>
            <a:off x="304550" y="3241875"/>
            <a:ext cx="2549100" cy="10020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9pPr>
          </a:lstStyle>
          <a:p>
            <a:endParaRPr/>
          </a:p>
        </p:txBody>
      </p:sp>
      <p:sp>
        <p:nvSpPr>
          <p:cNvPr id="1493" name="Google Shape;1493;p186"/>
          <p:cNvSpPr txBox="1">
            <a:spLocks noGrp="1"/>
          </p:cNvSpPr>
          <p:nvPr>
            <p:ph type="title" idx="4"/>
          </p:nvPr>
        </p:nvSpPr>
        <p:spPr>
          <a:xfrm>
            <a:off x="3297750" y="2979675"/>
            <a:ext cx="2549100" cy="338400"/>
          </a:xfrm>
          <a:prstGeom prst="rect">
            <a:avLst/>
          </a:prstGeom>
        </p:spPr>
        <p:txBody>
          <a:bodyPr spcFirstLastPara="1" wrap="square" lIns="91425" tIns="91425" rIns="91425" bIns="91425" anchor="t" anchorCtr="0"/>
          <a:lstStyle>
            <a:lvl1pPr lvl="0" algn="ctr" rtl="0">
              <a:spcBef>
                <a:spcPts val="0"/>
              </a:spcBef>
              <a:spcAft>
                <a:spcPts val="0"/>
              </a:spcAft>
              <a:buNone/>
              <a:defRPr sz="800" b="1">
                <a:solidFill>
                  <a:srgbClr val="434343"/>
                </a:solidFill>
              </a:defRPr>
            </a:lvl1pPr>
            <a:lvl2pPr lvl="1" algn="ctr" rtl="0">
              <a:spcBef>
                <a:spcPts val="0"/>
              </a:spcBef>
              <a:spcAft>
                <a:spcPts val="0"/>
              </a:spcAft>
              <a:buNone/>
              <a:defRPr sz="800" b="1">
                <a:solidFill>
                  <a:srgbClr val="434343"/>
                </a:solidFill>
              </a:defRPr>
            </a:lvl2pPr>
            <a:lvl3pPr lvl="2" algn="ctr" rtl="0">
              <a:spcBef>
                <a:spcPts val="0"/>
              </a:spcBef>
              <a:spcAft>
                <a:spcPts val="0"/>
              </a:spcAft>
              <a:buNone/>
              <a:defRPr sz="800" b="1">
                <a:solidFill>
                  <a:srgbClr val="434343"/>
                </a:solidFill>
              </a:defRPr>
            </a:lvl3pPr>
            <a:lvl4pPr lvl="3" algn="ctr" rtl="0">
              <a:spcBef>
                <a:spcPts val="0"/>
              </a:spcBef>
              <a:spcAft>
                <a:spcPts val="0"/>
              </a:spcAft>
              <a:buNone/>
              <a:defRPr sz="800" b="1">
                <a:solidFill>
                  <a:srgbClr val="434343"/>
                </a:solidFill>
              </a:defRPr>
            </a:lvl4pPr>
            <a:lvl5pPr lvl="4" algn="ctr" rtl="0">
              <a:spcBef>
                <a:spcPts val="0"/>
              </a:spcBef>
              <a:spcAft>
                <a:spcPts val="0"/>
              </a:spcAft>
              <a:buNone/>
              <a:defRPr sz="800" b="1">
                <a:solidFill>
                  <a:srgbClr val="434343"/>
                </a:solidFill>
              </a:defRPr>
            </a:lvl5pPr>
            <a:lvl6pPr lvl="5" algn="ctr" rtl="0">
              <a:spcBef>
                <a:spcPts val="0"/>
              </a:spcBef>
              <a:spcAft>
                <a:spcPts val="0"/>
              </a:spcAft>
              <a:buNone/>
              <a:defRPr sz="800" b="1">
                <a:solidFill>
                  <a:srgbClr val="434343"/>
                </a:solidFill>
              </a:defRPr>
            </a:lvl6pPr>
            <a:lvl7pPr lvl="6" algn="ctr" rtl="0">
              <a:spcBef>
                <a:spcPts val="0"/>
              </a:spcBef>
              <a:spcAft>
                <a:spcPts val="0"/>
              </a:spcAft>
              <a:buNone/>
              <a:defRPr sz="800" b="1">
                <a:solidFill>
                  <a:srgbClr val="434343"/>
                </a:solidFill>
              </a:defRPr>
            </a:lvl7pPr>
            <a:lvl8pPr lvl="7" algn="ctr" rtl="0">
              <a:spcBef>
                <a:spcPts val="0"/>
              </a:spcBef>
              <a:spcAft>
                <a:spcPts val="0"/>
              </a:spcAft>
              <a:buNone/>
              <a:defRPr sz="800" b="1">
                <a:solidFill>
                  <a:srgbClr val="434343"/>
                </a:solidFill>
              </a:defRPr>
            </a:lvl8pPr>
            <a:lvl9pPr lvl="8" algn="ctr" rtl="0">
              <a:spcBef>
                <a:spcPts val="0"/>
              </a:spcBef>
              <a:spcAft>
                <a:spcPts val="0"/>
              </a:spcAft>
              <a:buNone/>
              <a:defRPr sz="800" b="1">
                <a:solidFill>
                  <a:srgbClr val="434343"/>
                </a:solidFill>
              </a:defRPr>
            </a:lvl9pPr>
          </a:lstStyle>
          <a:p>
            <a:endParaRPr/>
          </a:p>
        </p:txBody>
      </p:sp>
      <p:sp>
        <p:nvSpPr>
          <p:cNvPr id="1494" name="Google Shape;1494;p186"/>
          <p:cNvSpPr txBox="1">
            <a:spLocks noGrp="1"/>
          </p:cNvSpPr>
          <p:nvPr>
            <p:ph type="title" idx="5"/>
          </p:nvPr>
        </p:nvSpPr>
        <p:spPr>
          <a:xfrm>
            <a:off x="3297750" y="3241875"/>
            <a:ext cx="2549100" cy="10020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9pPr>
          </a:lstStyle>
          <a:p>
            <a:endParaRPr/>
          </a:p>
        </p:txBody>
      </p:sp>
      <p:sp>
        <p:nvSpPr>
          <p:cNvPr id="1495" name="Google Shape;1495;p186"/>
          <p:cNvSpPr txBox="1">
            <a:spLocks noGrp="1"/>
          </p:cNvSpPr>
          <p:nvPr>
            <p:ph type="title" idx="6"/>
          </p:nvPr>
        </p:nvSpPr>
        <p:spPr>
          <a:xfrm>
            <a:off x="6252675" y="2979675"/>
            <a:ext cx="2549100" cy="338400"/>
          </a:xfrm>
          <a:prstGeom prst="rect">
            <a:avLst/>
          </a:prstGeom>
        </p:spPr>
        <p:txBody>
          <a:bodyPr spcFirstLastPara="1" wrap="square" lIns="91425" tIns="91425" rIns="91425" bIns="91425" anchor="t" anchorCtr="0"/>
          <a:lstStyle>
            <a:lvl1pPr lvl="0" algn="ctr" rtl="0">
              <a:spcBef>
                <a:spcPts val="0"/>
              </a:spcBef>
              <a:spcAft>
                <a:spcPts val="0"/>
              </a:spcAft>
              <a:buNone/>
              <a:defRPr sz="800" b="1">
                <a:solidFill>
                  <a:srgbClr val="434343"/>
                </a:solidFill>
              </a:defRPr>
            </a:lvl1pPr>
            <a:lvl2pPr lvl="1" algn="ctr" rtl="0">
              <a:spcBef>
                <a:spcPts val="0"/>
              </a:spcBef>
              <a:spcAft>
                <a:spcPts val="0"/>
              </a:spcAft>
              <a:buNone/>
              <a:defRPr sz="800" b="1">
                <a:solidFill>
                  <a:srgbClr val="434343"/>
                </a:solidFill>
              </a:defRPr>
            </a:lvl2pPr>
            <a:lvl3pPr lvl="2" algn="ctr" rtl="0">
              <a:spcBef>
                <a:spcPts val="0"/>
              </a:spcBef>
              <a:spcAft>
                <a:spcPts val="0"/>
              </a:spcAft>
              <a:buNone/>
              <a:defRPr sz="800" b="1">
                <a:solidFill>
                  <a:srgbClr val="434343"/>
                </a:solidFill>
              </a:defRPr>
            </a:lvl3pPr>
            <a:lvl4pPr lvl="3" algn="ctr" rtl="0">
              <a:spcBef>
                <a:spcPts val="0"/>
              </a:spcBef>
              <a:spcAft>
                <a:spcPts val="0"/>
              </a:spcAft>
              <a:buNone/>
              <a:defRPr sz="800" b="1">
                <a:solidFill>
                  <a:srgbClr val="434343"/>
                </a:solidFill>
              </a:defRPr>
            </a:lvl4pPr>
            <a:lvl5pPr lvl="4" algn="ctr" rtl="0">
              <a:spcBef>
                <a:spcPts val="0"/>
              </a:spcBef>
              <a:spcAft>
                <a:spcPts val="0"/>
              </a:spcAft>
              <a:buNone/>
              <a:defRPr sz="800" b="1">
                <a:solidFill>
                  <a:srgbClr val="434343"/>
                </a:solidFill>
              </a:defRPr>
            </a:lvl5pPr>
            <a:lvl6pPr lvl="5" algn="ctr" rtl="0">
              <a:spcBef>
                <a:spcPts val="0"/>
              </a:spcBef>
              <a:spcAft>
                <a:spcPts val="0"/>
              </a:spcAft>
              <a:buNone/>
              <a:defRPr sz="800" b="1">
                <a:solidFill>
                  <a:srgbClr val="434343"/>
                </a:solidFill>
              </a:defRPr>
            </a:lvl6pPr>
            <a:lvl7pPr lvl="6" algn="ctr" rtl="0">
              <a:spcBef>
                <a:spcPts val="0"/>
              </a:spcBef>
              <a:spcAft>
                <a:spcPts val="0"/>
              </a:spcAft>
              <a:buNone/>
              <a:defRPr sz="800" b="1">
                <a:solidFill>
                  <a:srgbClr val="434343"/>
                </a:solidFill>
              </a:defRPr>
            </a:lvl7pPr>
            <a:lvl8pPr lvl="7" algn="ctr" rtl="0">
              <a:spcBef>
                <a:spcPts val="0"/>
              </a:spcBef>
              <a:spcAft>
                <a:spcPts val="0"/>
              </a:spcAft>
              <a:buNone/>
              <a:defRPr sz="800" b="1">
                <a:solidFill>
                  <a:srgbClr val="434343"/>
                </a:solidFill>
              </a:defRPr>
            </a:lvl8pPr>
            <a:lvl9pPr lvl="8" algn="ctr" rtl="0">
              <a:spcBef>
                <a:spcPts val="0"/>
              </a:spcBef>
              <a:spcAft>
                <a:spcPts val="0"/>
              </a:spcAft>
              <a:buNone/>
              <a:defRPr sz="800" b="1">
                <a:solidFill>
                  <a:srgbClr val="434343"/>
                </a:solidFill>
              </a:defRPr>
            </a:lvl9pPr>
          </a:lstStyle>
          <a:p>
            <a:endParaRPr/>
          </a:p>
        </p:txBody>
      </p:sp>
      <p:sp>
        <p:nvSpPr>
          <p:cNvPr id="1496" name="Google Shape;1496;p186"/>
          <p:cNvSpPr txBox="1">
            <a:spLocks noGrp="1"/>
          </p:cNvSpPr>
          <p:nvPr>
            <p:ph type="title" idx="7"/>
          </p:nvPr>
        </p:nvSpPr>
        <p:spPr>
          <a:xfrm>
            <a:off x="6252675" y="3241875"/>
            <a:ext cx="2549100" cy="10020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hree images only">
  <p:cSld name="Three images only">
    <p:spTree>
      <p:nvGrpSpPr>
        <p:cNvPr id="1" name="Shape 1497"/>
        <p:cNvGrpSpPr/>
        <p:nvPr/>
      </p:nvGrpSpPr>
      <p:grpSpPr>
        <a:xfrm>
          <a:off x="0" y="0"/>
          <a:ext cx="0" cy="0"/>
          <a:chOff x="0" y="0"/>
          <a:chExt cx="0" cy="0"/>
        </a:xfrm>
      </p:grpSpPr>
      <p:sp>
        <p:nvSpPr>
          <p:cNvPr id="1498" name="Google Shape;1498;p187"/>
          <p:cNvSpPr/>
          <p:nvPr/>
        </p:nvSpPr>
        <p:spPr>
          <a:xfrm>
            <a:off x="903820"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87"/>
          <p:cNvSpPr/>
          <p:nvPr/>
        </p:nvSpPr>
        <p:spPr>
          <a:xfrm>
            <a:off x="3858451"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87"/>
          <p:cNvSpPr/>
          <p:nvPr/>
        </p:nvSpPr>
        <p:spPr>
          <a:xfrm>
            <a:off x="6813670"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187"/>
          <p:cNvSpPr/>
          <p:nvPr/>
        </p:nvSpPr>
        <p:spPr>
          <a:xfrm>
            <a:off x="903820"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187"/>
          <p:cNvSpPr/>
          <p:nvPr/>
        </p:nvSpPr>
        <p:spPr>
          <a:xfrm>
            <a:off x="3858451"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87"/>
          <p:cNvSpPr/>
          <p:nvPr/>
        </p:nvSpPr>
        <p:spPr>
          <a:xfrm>
            <a:off x="6813670" y="155257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87"/>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05" name="Google Shape;1505;p187"/>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06" name="Google Shape;1506;p187"/>
          <p:cNvSpPr txBox="1">
            <a:spLocks noGrp="1"/>
          </p:cNvSpPr>
          <p:nvPr>
            <p:ph type="title" idx="2"/>
          </p:nvPr>
        </p:nvSpPr>
        <p:spPr>
          <a:xfrm>
            <a:off x="304550" y="2977775"/>
            <a:ext cx="2549100" cy="708900"/>
          </a:xfrm>
          <a:prstGeom prst="rect">
            <a:avLst/>
          </a:prstGeom>
        </p:spPr>
        <p:txBody>
          <a:bodyPr spcFirstLastPara="1" wrap="square" lIns="91425" tIns="91425" rIns="91425" bIns="91425" anchor="t" anchorCtr="0"/>
          <a:lstStyle>
            <a:lvl1pPr lvl="0" algn="ctr" rtl="0">
              <a:spcBef>
                <a:spcPts val="0"/>
              </a:spcBef>
              <a:spcAft>
                <a:spcPts val="0"/>
              </a:spcAft>
              <a:buNone/>
              <a:defRPr sz="1400" b="1">
                <a:solidFill>
                  <a:srgbClr val="434343"/>
                </a:solidFill>
              </a:defRPr>
            </a:lvl1pPr>
            <a:lvl2pPr lvl="1" algn="ctr" rtl="0">
              <a:spcBef>
                <a:spcPts val="0"/>
              </a:spcBef>
              <a:spcAft>
                <a:spcPts val="0"/>
              </a:spcAft>
              <a:buNone/>
              <a:defRPr sz="1400" b="1">
                <a:solidFill>
                  <a:srgbClr val="434343"/>
                </a:solidFill>
              </a:defRPr>
            </a:lvl2pPr>
            <a:lvl3pPr lvl="2" algn="ctr" rtl="0">
              <a:spcBef>
                <a:spcPts val="0"/>
              </a:spcBef>
              <a:spcAft>
                <a:spcPts val="0"/>
              </a:spcAft>
              <a:buNone/>
              <a:defRPr sz="1400" b="1">
                <a:solidFill>
                  <a:srgbClr val="434343"/>
                </a:solidFill>
              </a:defRPr>
            </a:lvl3pPr>
            <a:lvl4pPr lvl="3" algn="ctr" rtl="0">
              <a:spcBef>
                <a:spcPts val="0"/>
              </a:spcBef>
              <a:spcAft>
                <a:spcPts val="0"/>
              </a:spcAft>
              <a:buNone/>
              <a:defRPr sz="1400" b="1">
                <a:solidFill>
                  <a:srgbClr val="434343"/>
                </a:solidFill>
              </a:defRPr>
            </a:lvl4pPr>
            <a:lvl5pPr lvl="4" algn="ctr" rtl="0">
              <a:spcBef>
                <a:spcPts val="0"/>
              </a:spcBef>
              <a:spcAft>
                <a:spcPts val="0"/>
              </a:spcAft>
              <a:buNone/>
              <a:defRPr sz="1400" b="1">
                <a:solidFill>
                  <a:srgbClr val="434343"/>
                </a:solidFill>
              </a:defRPr>
            </a:lvl5pPr>
            <a:lvl6pPr lvl="5" algn="ctr" rtl="0">
              <a:spcBef>
                <a:spcPts val="0"/>
              </a:spcBef>
              <a:spcAft>
                <a:spcPts val="0"/>
              </a:spcAft>
              <a:buNone/>
              <a:defRPr sz="1400" b="1">
                <a:solidFill>
                  <a:srgbClr val="434343"/>
                </a:solidFill>
              </a:defRPr>
            </a:lvl6pPr>
            <a:lvl7pPr lvl="6" algn="ctr" rtl="0">
              <a:spcBef>
                <a:spcPts val="0"/>
              </a:spcBef>
              <a:spcAft>
                <a:spcPts val="0"/>
              </a:spcAft>
              <a:buNone/>
              <a:defRPr sz="1400" b="1">
                <a:solidFill>
                  <a:srgbClr val="434343"/>
                </a:solidFill>
              </a:defRPr>
            </a:lvl7pPr>
            <a:lvl8pPr lvl="7" algn="ctr" rtl="0">
              <a:spcBef>
                <a:spcPts val="0"/>
              </a:spcBef>
              <a:spcAft>
                <a:spcPts val="0"/>
              </a:spcAft>
              <a:buNone/>
              <a:defRPr sz="1400" b="1">
                <a:solidFill>
                  <a:srgbClr val="434343"/>
                </a:solidFill>
              </a:defRPr>
            </a:lvl8pPr>
            <a:lvl9pPr lvl="8" algn="ctr" rtl="0">
              <a:spcBef>
                <a:spcPts val="0"/>
              </a:spcBef>
              <a:spcAft>
                <a:spcPts val="0"/>
              </a:spcAft>
              <a:buNone/>
              <a:defRPr sz="1400" b="1">
                <a:solidFill>
                  <a:srgbClr val="434343"/>
                </a:solidFill>
              </a:defRPr>
            </a:lvl9pPr>
          </a:lstStyle>
          <a:p>
            <a:endParaRPr/>
          </a:p>
        </p:txBody>
      </p:sp>
      <p:sp>
        <p:nvSpPr>
          <p:cNvPr id="1507" name="Google Shape;1507;p187"/>
          <p:cNvSpPr txBox="1">
            <a:spLocks noGrp="1"/>
          </p:cNvSpPr>
          <p:nvPr>
            <p:ph type="title" idx="3"/>
          </p:nvPr>
        </p:nvSpPr>
        <p:spPr>
          <a:xfrm>
            <a:off x="3297750" y="2977775"/>
            <a:ext cx="2549100" cy="708900"/>
          </a:xfrm>
          <a:prstGeom prst="rect">
            <a:avLst/>
          </a:prstGeom>
        </p:spPr>
        <p:txBody>
          <a:bodyPr spcFirstLastPara="1" wrap="square" lIns="91425" tIns="91425" rIns="91425" bIns="91425" anchor="t" anchorCtr="0"/>
          <a:lstStyle>
            <a:lvl1pPr lvl="0" algn="ctr" rtl="0">
              <a:spcBef>
                <a:spcPts val="0"/>
              </a:spcBef>
              <a:spcAft>
                <a:spcPts val="0"/>
              </a:spcAft>
              <a:buNone/>
              <a:defRPr sz="1400" b="1">
                <a:solidFill>
                  <a:srgbClr val="434343"/>
                </a:solidFill>
              </a:defRPr>
            </a:lvl1pPr>
            <a:lvl2pPr lvl="1" algn="ctr" rtl="0">
              <a:spcBef>
                <a:spcPts val="0"/>
              </a:spcBef>
              <a:spcAft>
                <a:spcPts val="0"/>
              </a:spcAft>
              <a:buNone/>
              <a:defRPr sz="1400" b="1">
                <a:solidFill>
                  <a:srgbClr val="434343"/>
                </a:solidFill>
              </a:defRPr>
            </a:lvl2pPr>
            <a:lvl3pPr lvl="2" algn="ctr" rtl="0">
              <a:spcBef>
                <a:spcPts val="0"/>
              </a:spcBef>
              <a:spcAft>
                <a:spcPts val="0"/>
              </a:spcAft>
              <a:buNone/>
              <a:defRPr sz="1400" b="1">
                <a:solidFill>
                  <a:srgbClr val="434343"/>
                </a:solidFill>
              </a:defRPr>
            </a:lvl3pPr>
            <a:lvl4pPr lvl="3" algn="ctr" rtl="0">
              <a:spcBef>
                <a:spcPts val="0"/>
              </a:spcBef>
              <a:spcAft>
                <a:spcPts val="0"/>
              </a:spcAft>
              <a:buNone/>
              <a:defRPr sz="1400" b="1">
                <a:solidFill>
                  <a:srgbClr val="434343"/>
                </a:solidFill>
              </a:defRPr>
            </a:lvl4pPr>
            <a:lvl5pPr lvl="4" algn="ctr" rtl="0">
              <a:spcBef>
                <a:spcPts val="0"/>
              </a:spcBef>
              <a:spcAft>
                <a:spcPts val="0"/>
              </a:spcAft>
              <a:buNone/>
              <a:defRPr sz="1400" b="1">
                <a:solidFill>
                  <a:srgbClr val="434343"/>
                </a:solidFill>
              </a:defRPr>
            </a:lvl5pPr>
            <a:lvl6pPr lvl="5" algn="ctr" rtl="0">
              <a:spcBef>
                <a:spcPts val="0"/>
              </a:spcBef>
              <a:spcAft>
                <a:spcPts val="0"/>
              </a:spcAft>
              <a:buNone/>
              <a:defRPr sz="1400" b="1">
                <a:solidFill>
                  <a:srgbClr val="434343"/>
                </a:solidFill>
              </a:defRPr>
            </a:lvl6pPr>
            <a:lvl7pPr lvl="6" algn="ctr" rtl="0">
              <a:spcBef>
                <a:spcPts val="0"/>
              </a:spcBef>
              <a:spcAft>
                <a:spcPts val="0"/>
              </a:spcAft>
              <a:buNone/>
              <a:defRPr sz="1400" b="1">
                <a:solidFill>
                  <a:srgbClr val="434343"/>
                </a:solidFill>
              </a:defRPr>
            </a:lvl7pPr>
            <a:lvl8pPr lvl="7" algn="ctr" rtl="0">
              <a:spcBef>
                <a:spcPts val="0"/>
              </a:spcBef>
              <a:spcAft>
                <a:spcPts val="0"/>
              </a:spcAft>
              <a:buNone/>
              <a:defRPr sz="1400" b="1">
                <a:solidFill>
                  <a:srgbClr val="434343"/>
                </a:solidFill>
              </a:defRPr>
            </a:lvl8pPr>
            <a:lvl9pPr lvl="8" algn="ctr" rtl="0">
              <a:spcBef>
                <a:spcPts val="0"/>
              </a:spcBef>
              <a:spcAft>
                <a:spcPts val="0"/>
              </a:spcAft>
              <a:buNone/>
              <a:defRPr sz="1400" b="1">
                <a:solidFill>
                  <a:srgbClr val="434343"/>
                </a:solidFill>
              </a:defRPr>
            </a:lvl9pPr>
          </a:lstStyle>
          <a:p>
            <a:endParaRPr/>
          </a:p>
        </p:txBody>
      </p:sp>
      <p:sp>
        <p:nvSpPr>
          <p:cNvPr id="1508" name="Google Shape;1508;p187"/>
          <p:cNvSpPr txBox="1">
            <a:spLocks noGrp="1"/>
          </p:cNvSpPr>
          <p:nvPr>
            <p:ph type="title" idx="4"/>
          </p:nvPr>
        </p:nvSpPr>
        <p:spPr>
          <a:xfrm>
            <a:off x="6252675" y="2977775"/>
            <a:ext cx="2549100" cy="708900"/>
          </a:xfrm>
          <a:prstGeom prst="rect">
            <a:avLst/>
          </a:prstGeom>
        </p:spPr>
        <p:txBody>
          <a:bodyPr spcFirstLastPara="1" wrap="square" lIns="91425" tIns="91425" rIns="91425" bIns="91425" anchor="t" anchorCtr="0"/>
          <a:lstStyle>
            <a:lvl1pPr lvl="0" algn="ctr" rtl="0">
              <a:spcBef>
                <a:spcPts val="0"/>
              </a:spcBef>
              <a:spcAft>
                <a:spcPts val="0"/>
              </a:spcAft>
              <a:buNone/>
              <a:defRPr sz="1400" b="1">
                <a:solidFill>
                  <a:srgbClr val="434343"/>
                </a:solidFill>
              </a:defRPr>
            </a:lvl1pPr>
            <a:lvl2pPr lvl="1" algn="ctr" rtl="0">
              <a:spcBef>
                <a:spcPts val="0"/>
              </a:spcBef>
              <a:spcAft>
                <a:spcPts val="0"/>
              </a:spcAft>
              <a:buNone/>
              <a:defRPr sz="1400" b="1">
                <a:solidFill>
                  <a:srgbClr val="434343"/>
                </a:solidFill>
              </a:defRPr>
            </a:lvl2pPr>
            <a:lvl3pPr lvl="2" algn="ctr" rtl="0">
              <a:spcBef>
                <a:spcPts val="0"/>
              </a:spcBef>
              <a:spcAft>
                <a:spcPts val="0"/>
              </a:spcAft>
              <a:buNone/>
              <a:defRPr sz="1400" b="1">
                <a:solidFill>
                  <a:srgbClr val="434343"/>
                </a:solidFill>
              </a:defRPr>
            </a:lvl3pPr>
            <a:lvl4pPr lvl="3" algn="ctr" rtl="0">
              <a:spcBef>
                <a:spcPts val="0"/>
              </a:spcBef>
              <a:spcAft>
                <a:spcPts val="0"/>
              </a:spcAft>
              <a:buNone/>
              <a:defRPr sz="1400" b="1">
                <a:solidFill>
                  <a:srgbClr val="434343"/>
                </a:solidFill>
              </a:defRPr>
            </a:lvl4pPr>
            <a:lvl5pPr lvl="4" algn="ctr" rtl="0">
              <a:spcBef>
                <a:spcPts val="0"/>
              </a:spcBef>
              <a:spcAft>
                <a:spcPts val="0"/>
              </a:spcAft>
              <a:buNone/>
              <a:defRPr sz="1400" b="1">
                <a:solidFill>
                  <a:srgbClr val="434343"/>
                </a:solidFill>
              </a:defRPr>
            </a:lvl5pPr>
            <a:lvl6pPr lvl="5" algn="ctr" rtl="0">
              <a:spcBef>
                <a:spcPts val="0"/>
              </a:spcBef>
              <a:spcAft>
                <a:spcPts val="0"/>
              </a:spcAft>
              <a:buNone/>
              <a:defRPr sz="1400" b="1">
                <a:solidFill>
                  <a:srgbClr val="434343"/>
                </a:solidFill>
              </a:defRPr>
            </a:lvl6pPr>
            <a:lvl7pPr lvl="6" algn="ctr" rtl="0">
              <a:spcBef>
                <a:spcPts val="0"/>
              </a:spcBef>
              <a:spcAft>
                <a:spcPts val="0"/>
              </a:spcAft>
              <a:buNone/>
              <a:defRPr sz="1400" b="1">
                <a:solidFill>
                  <a:srgbClr val="434343"/>
                </a:solidFill>
              </a:defRPr>
            </a:lvl7pPr>
            <a:lvl8pPr lvl="7" algn="ctr" rtl="0">
              <a:spcBef>
                <a:spcPts val="0"/>
              </a:spcBef>
              <a:spcAft>
                <a:spcPts val="0"/>
              </a:spcAft>
              <a:buNone/>
              <a:defRPr sz="1400" b="1">
                <a:solidFill>
                  <a:srgbClr val="434343"/>
                </a:solidFill>
              </a:defRPr>
            </a:lvl8pPr>
            <a:lvl9pPr lvl="8" algn="ctr" rtl="0">
              <a:spcBef>
                <a:spcPts val="0"/>
              </a:spcBef>
              <a:spcAft>
                <a:spcPts val="0"/>
              </a:spcAft>
              <a:buNone/>
              <a:defRPr sz="1400" b="1">
                <a:solidFill>
                  <a:srgbClr val="434343"/>
                </a:solidFil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hree images with no text">
  <p:cSld name="Three images with no text">
    <p:spTree>
      <p:nvGrpSpPr>
        <p:cNvPr id="1" name="Shape 1509"/>
        <p:cNvGrpSpPr/>
        <p:nvPr/>
      </p:nvGrpSpPr>
      <p:grpSpPr>
        <a:xfrm>
          <a:off x="0" y="0"/>
          <a:ext cx="0" cy="0"/>
          <a:chOff x="0" y="0"/>
          <a:chExt cx="0" cy="0"/>
        </a:xfrm>
      </p:grpSpPr>
      <p:sp>
        <p:nvSpPr>
          <p:cNvPr id="1510" name="Google Shape;1510;p188"/>
          <p:cNvSpPr/>
          <p:nvPr/>
        </p:nvSpPr>
        <p:spPr>
          <a:xfrm>
            <a:off x="903820" y="1987100"/>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88"/>
          <p:cNvSpPr/>
          <p:nvPr/>
        </p:nvSpPr>
        <p:spPr>
          <a:xfrm>
            <a:off x="3858451" y="1987100"/>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88"/>
          <p:cNvSpPr/>
          <p:nvPr/>
        </p:nvSpPr>
        <p:spPr>
          <a:xfrm>
            <a:off x="6813670" y="1987100"/>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188"/>
          <p:cNvSpPr/>
          <p:nvPr/>
        </p:nvSpPr>
        <p:spPr>
          <a:xfrm>
            <a:off x="903820" y="198709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88"/>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15" name="Google Shape;1515;p188"/>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16" name="Google Shape;1516;p188"/>
          <p:cNvSpPr/>
          <p:nvPr/>
        </p:nvSpPr>
        <p:spPr>
          <a:xfrm>
            <a:off x="3858451" y="198709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88"/>
          <p:cNvSpPr/>
          <p:nvPr/>
        </p:nvSpPr>
        <p:spPr>
          <a:xfrm>
            <a:off x="6813670" y="1987095"/>
            <a:ext cx="1427100" cy="14271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able slide">
  <p:cSld name="Table slide">
    <p:spTree>
      <p:nvGrpSpPr>
        <p:cNvPr id="1" name="Shape 1518"/>
        <p:cNvGrpSpPr/>
        <p:nvPr/>
      </p:nvGrpSpPr>
      <p:grpSpPr>
        <a:xfrm>
          <a:off x="0" y="0"/>
          <a:ext cx="0" cy="0"/>
          <a:chOff x="0" y="0"/>
          <a:chExt cx="0" cy="0"/>
        </a:xfrm>
      </p:grpSpPr>
      <p:sp>
        <p:nvSpPr>
          <p:cNvPr id="1519" name="Google Shape;1519;p189"/>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20" name="Google Shape;1520;p189"/>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1"/>
        <p:cNvGrpSpPr/>
        <p:nvPr/>
      </p:nvGrpSpPr>
      <p:grpSpPr>
        <a:xfrm>
          <a:off x="0" y="0"/>
          <a:ext cx="0" cy="0"/>
          <a:chOff x="0" y="0"/>
          <a:chExt cx="0" cy="0"/>
        </a:xfrm>
      </p:grpSpPr>
      <p:sp>
        <p:nvSpPr>
          <p:cNvPr id="1522" name="Google Shape;1522;p190"/>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23" name="Google Shape;1523;p190"/>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flow chart">
  <p:cSld name="TITLE_ONLY_1">
    <p:spTree>
      <p:nvGrpSpPr>
        <p:cNvPr id="1" name="Shape 1524"/>
        <p:cNvGrpSpPr/>
        <p:nvPr/>
      </p:nvGrpSpPr>
      <p:grpSpPr>
        <a:xfrm>
          <a:off x="0" y="0"/>
          <a:ext cx="0" cy="0"/>
          <a:chOff x="0" y="0"/>
          <a:chExt cx="0" cy="0"/>
        </a:xfrm>
      </p:grpSpPr>
      <p:sp>
        <p:nvSpPr>
          <p:cNvPr id="1525" name="Google Shape;1525;p191"/>
          <p:cNvSpPr/>
          <p:nvPr/>
        </p:nvSpPr>
        <p:spPr>
          <a:xfrm>
            <a:off x="6933900" y="2275288"/>
            <a:ext cx="2014200" cy="794100"/>
          </a:xfrm>
          <a:prstGeom prst="homePlate">
            <a:avLst>
              <a:gd name="adj" fmla="val 50000"/>
            </a:avLst>
          </a:prstGeom>
          <a:solidFill>
            <a:srgbClr val="418FD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1"/>
          <p:cNvSpPr/>
          <p:nvPr/>
        </p:nvSpPr>
        <p:spPr>
          <a:xfrm>
            <a:off x="5321488" y="2275288"/>
            <a:ext cx="2014200" cy="794100"/>
          </a:xfrm>
          <a:prstGeom prst="homePlate">
            <a:avLst>
              <a:gd name="adj" fmla="val 50000"/>
            </a:avLst>
          </a:prstGeom>
          <a:solidFill>
            <a:srgbClr val="A4DB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1"/>
          <p:cNvSpPr/>
          <p:nvPr/>
        </p:nvSpPr>
        <p:spPr>
          <a:xfrm>
            <a:off x="3709075" y="2275288"/>
            <a:ext cx="2014200" cy="794100"/>
          </a:xfrm>
          <a:prstGeom prst="homePlate">
            <a:avLst>
              <a:gd name="adj" fmla="val 50000"/>
            </a:avLst>
          </a:prstGeom>
          <a:solidFill>
            <a:srgbClr val="DD9C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1"/>
          <p:cNvSpPr/>
          <p:nvPr/>
        </p:nvSpPr>
        <p:spPr>
          <a:xfrm>
            <a:off x="2096663" y="2275288"/>
            <a:ext cx="2014200" cy="794100"/>
          </a:xfrm>
          <a:prstGeom prst="homePlate">
            <a:avLst>
              <a:gd name="adj" fmla="val 50000"/>
            </a:avLst>
          </a:prstGeom>
          <a:solidFill>
            <a:srgbClr val="DF199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1"/>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30" name="Google Shape;1530;p191"/>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31" name="Google Shape;1531;p191"/>
          <p:cNvSpPr/>
          <p:nvPr/>
        </p:nvSpPr>
        <p:spPr>
          <a:xfrm>
            <a:off x="484250" y="2275288"/>
            <a:ext cx="2014200" cy="794100"/>
          </a:xfrm>
          <a:prstGeom prst="homePlate">
            <a:avLst>
              <a:gd name="adj" fmla="val 50000"/>
            </a:avLst>
          </a:prstGeom>
          <a:solidFill>
            <a:srgbClr val="E04E3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91"/>
          <p:cNvSpPr txBox="1">
            <a:spLocks noGrp="1"/>
          </p:cNvSpPr>
          <p:nvPr>
            <p:ph type="title" idx="2"/>
          </p:nvPr>
        </p:nvSpPr>
        <p:spPr>
          <a:xfrm>
            <a:off x="726275" y="2493250"/>
            <a:ext cx="1370400" cy="358200"/>
          </a:xfrm>
          <a:prstGeom prst="rect">
            <a:avLst/>
          </a:prstGeom>
        </p:spPr>
        <p:txBody>
          <a:bodyPr spcFirstLastPara="1" wrap="square" lIns="91425" tIns="91425" rIns="91425" bIns="91425" anchor="ctr" anchorCtr="0"/>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533" name="Google Shape;1533;p191"/>
          <p:cNvSpPr txBox="1">
            <a:spLocks noGrp="1"/>
          </p:cNvSpPr>
          <p:nvPr>
            <p:ph type="title" idx="3"/>
          </p:nvPr>
        </p:nvSpPr>
        <p:spPr>
          <a:xfrm>
            <a:off x="2556575" y="2493250"/>
            <a:ext cx="1370400" cy="358200"/>
          </a:xfrm>
          <a:prstGeom prst="rect">
            <a:avLst/>
          </a:prstGeom>
        </p:spPr>
        <p:txBody>
          <a:bodyPr spcFirstLastPara="1" wrap="square" lIns="91425" tIns="91425" rIns="91425" bIns="91425" anchor="ctr" anchorCtr="0"/>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534" name="Google Shape;1534;p191"/>
          <p:cNvSpPr txBox="1">
            <a:spLocks noGrp="1"/>
          </p:cNvSpPr>
          <p:nvPr>
            <p:ph type="title" idx="4"/>
          </p:nvPr>
        </p:nvSpPr>
        <p:spPr>
          <a:xfrm>
            <a:off x="4110875" y="2493250"/>
            <a:ext cx="1370400" cy="358200"/>
          </a:xfrm>
          <a:prstGeom prst="rect">
            <a:avLst/>
          </a:prstGeom>
        </p:spPr>
        <p:txBody>
          <a:bodyPr spcFirstLastPara="1" wrap="square" lIns="91425" tIns="91425" rIns="91425" bIns="91425" anchor="ctr" anchorCtr="0"/>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535" name="Google Shape;1535;p191"/>
          <p:cNvSpPr txBox="1">
            <a:spLocks noGrp="1"/>
          </p:cNvSpPr>
          <p:nvPr>
            <p:ph type="title" idx="5"/>
          </p:nvPr>
        </p:nvSpPr>
        <p:spPr>
          <a:xfrm>
            <a:off x="5723275" y="2493250"/>
            <a:ext cx="1370400" cy="358200"/>
          </a:xfrm>
          <a:prstGeom prst="rect">
            <a:avLst/>
          </a:prstGeom>
        </p:spPr>
        <p:txBody>
          <a:bodyPr spcFirstLastPara="1" wrap="square" lIns="91425" tIns="91425" rIns="91425" bIns="91425" anchor="ctr" anchorCtr="0"/>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536" name="Google Shape;1536;p191"/>
          <p:cNvSpPr txBox="1">
            <a:spLocks noGrp="1"/>
          </p:cNvSpPr>
          <p:nvPr>
            <p:ph type="title" idx="6"/>
          </p:nvPr>
        </p:nvSpPr>
        <p:spPr>
          <a:xfrm>
            <a:off x="7354550" y="2493250"/>
            <a:ext cx="1370400" cy="358200"/>
          </a:xfrm>
          <a:prstGeom prst="rect">
            <a:avLst/>
          </a:prstGeom>
        </p:spPr>
        <p:txBody>
          <a:bodyPr spcFirstLastPara="1" wrap="square" lIns="91425" tIns="91425" rIns="91425" bIns="91425" anchor="ctr" anchorCtr="0"/>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cxnSp>
        <p:nvCxnSpPr>
          <p:cNvPr id="1537" name="Google Shape;1537;p191"/>
          <p:cNvCxnSpPr/>
          <p:nvPr/>
        </p:nvCxnSpPr>
        <p:spPr>
          <a:xfrm rot="10800000">
            <a:off x="1304325" y="2891463"/>
            <a:ext cx="0" cy="914400"/>
          </a:xfrm>
          <a:prstGeom prst="straightConnector1">
            <a:avLst/>
          </a:prstGeom>
          <a:noFill/>
          <a:ln w="9525" cap="flat" cmpd="sng">
            <a:solidFill>
              <a:srgbClr val="B7B7B7"/>
            </a:solidFill>
            <a:prstDash val="solid"/>
            <a:round/>
            <a:headEnd type="none" w="med" len="med"/>
            <a:tailEnd type="oval" w="med" len="med"/>
          </a:ln>
        </p:spPr>
      </p:cxnSp>
      <p:cxnSp>
        <p:nvCxnSpPr>
          <p:cNvPr id="1538" name="Google Shape;1538;p191"/>
          <p:cNvCxnSpPr/>
          <p:nvPr/>
        </p:nvCxnSpPr>
        <p:spPr>
          <a:xfrm rot="10800000">
            <a:off x="4622663" y="2939888"/>
            <a:ext cx="0" cy="914400"/>
          </a:xfrm>
          <a:prstGeom prst="straightConnector1">
            <a:avLst/>
          </a:prstGeom>
          <a:noFill/>
          <a:ln w="9525" cap="flat" cmpd="sng">
            <a:solidFill>
              <a:srgbClr val="B7B7B7"/>
            </a:solidFill>
            <a:prstDash val="solid"/>
            <a:round/>
            <a:headEnd type="none" w="med" len="med"/>
            <a:tailEnd type="oval" w="med" len="med"/>
          </a:ln>
        </p:spPr>
      </p:cxnSp>
      <p:cxnSp>
        <p:nvCxnSpPr>
          <p:cNvPr id="1539" name="Google Shape;1539;p191"/>
          <p:cNvCxnSpPr/>
          <p:nvPr/>
        </p:nvCxnSpPr>
        <p:spPr>
          <a:xfrm rot="10800000">
            <a:off x="7941000" y="2891463"/>
            <a:ext cx="0" cy="914400"/>
          </a:xfrm>
          <a:prstGeom prst="straightConnector1">
            <a:avLst/>
          </a:prstGeom>
          <a:noFill/>
          <a:ln w="9525" cap="flat" cmpd="sng">
            <a:solidFill>
              <a:srgbClr val="B7B7B7"/>
            </a:solidFill>
            <a:prstDash val="solid"/>
            <a:round/>
            <a:headEnd type="none" w="med" len="med"/>
            <a:tailEnd type="oval" w="med" len="med"/>
          </a:ln>
        </p:spPr>
      </p:cxnSp>
      <p:cxnSp>
        <p:nvCxnSpPr>
          <p:cNvPr id="1540" name="Google Shape;1540;p191"/>
          <p:cNvCxnSpPr/>
          <p:nvPr/>
        </p:nvCxnSpPr>
        <p:spPr>
          <a:xfrm rot="10800000">
            <a:off x="6281831" y="1526013"/>
            <a:ext cx="0" cy="914400"/>
          </a:xfrm>
          <a:prstGeom prst="straightConnector1">
            <a:avLst/>
          </a:prstGeom>
          <a:noFill/>
          <a:ln w="9525" cap="flat" cmpd="sng">
            <a:solidFill>
              <a:srgbClr val="B7B7B7"/>
            </a:solidFill>
            <a:prstDash val="solid"/>
            <a:round/>
            <a:headEnd type="oval" w="med" len="med"/>
            <a:tailEnd type="none" w="med" len="med"/>
          </a:ln>
        </p:spPr>
      </p:cxnSp>
      <p:cxnSp>
        <p:nvCxnSpPr>
          <p:cNvPr id="1541" name="Google Shape;1541;p191"/>
          <p:cNvCxnSpPr/>
          <p:nvPr/>
        </p:nvCxnSpPr>
        <p:spPr>
          <a:xfrm rot="10800000">
            <a:off x="3050644" y="1526013"/>
            <a:ext cx="0" cy="914400"/>
          </a:xfrm>
          <a:prstGeom prst="straightConnector1">
            <a:avLst/>
          </a:prstGeom>
          <a:noFill/>
          <a:ln w="9525" cap="flat" cmpd="sng">
            <a:solidFill>
              <a:srgbClr val="B7B7B7"/>
            </a:solidFill>
            <a:prstDash val="solid"/>
            <a:round/>
            <a:headEnd type="oval" w="med" len="med"/>
            <a:tailEnd type="none" w="med" len="med"/>
          </a:ln>
        </p:spPr>
      </p:cxnSp>
      <p:sp>
        <p:nvSpPr>
          <p:cNvPr id="1542" name="Google Shape;1542;p191"/>
          <p:cNvSpPr txBox="1">
            <a:spLocks noGrp="1"/>
          </p:cNvSpPr>
          <p:nvPr>
            <p:ph type="title" idx="7"/>
          </p:nvPr>
        </p:nvSpPr>
        <p:spPr>
          <a:xfrm>
            <a:off x="493925" y="3800725"/>
            <a:ext cx="1602900" cy="7941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543" name="Google Shape;1543;p191"/>
          <p:cNvSpPr txBox="1">
            <a:spLocks noGrp="1"/>
          </p:cNvSpPr>
          <p:nvPr>
            <p:ph type="title" idx="8"/>
          </p:nvPr>
        </p:nvSpPr>
        <p:spPr>
          <a:xfrm>
            <a:off x="3821225" y="3800725"/>
            <a:ext cx="1602900" cy="7941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544" name="Google Shape;1544;p191"/>
          <p:cNvSpPr txBox="1">
            <a:spLocks noGrp="1"/>
          </p:cNvSpPr>
          <p:nvPr>
            <p:ph type="title" idx="9"/>
          </p:nvPr>
        </p:nvSpPr>
        <p:spPr>
          <a:xfrm>
            <a:off x="7139550" y="3800725"/>
            <a:ext cx="1602900" cy="794100"/>
          </a:xfrm>
          <a:prstGeom prst="rect">
            <a:avLst/>
          </a:prstGeom>
        </p:spPr>
        <p:txBody>
          <a:bodyPr spcFirstLastPara="1" wrap="square" lIns="91425" tIns="91425" rIns="91425" bIns="91425" anchor="t"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545" name="Google Shape;1545;p191"/>
          <p:cNvSpPr txBox="1">
            <a:spLocks noGrp="1"/>
          </p:cNvSpPr>
          <p:nvPr>
            <p:ph type="title" idx="13"/>
          </p:nvPr>
        </p:nvSpPr>
        <p:spPr>
          <a:xfrm>
            <a:off x="2249200" y="749875"/>
            <a:ext cx="1602900" cy="794100"/>
          </a:xfrm>
          <a:prstGeom prst="rect">
            <a:avLst/>
          </a:prstGeom>
        </p:spPr>
        <p:txBody>
          <a:bodyPr spcFirstLastPara="1" wrap="square" lIns="91425" tIns="91425" rIns="91425" bIns="91425" anchor="b"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546" name="Google Shape;1546;p191"/>
          <p:cNvSpPr txBox="1">
            <a:spLocks noGrp="1"/>
          </p:cNvSpPr>
          <p:nvPr>
            <p:ph type="title" idx="14"/>
          </p:nvPr>
        </p:nvSpPr>
        <p:spPr>
          <a:xfrm>
            <a:off x="5480375" y="749875"/>
            <a:ext cx="1602900" cy="794100"/>
          </a:xfrm>
          <a:prstGeom prst="rect">
            <a:avLst/>
          </a:prstGeom>
        </p:spPr>
        <p:txBody>
          <a:bodyPr spcFirstLastPara="1" wrap="square" lIns="91425" tIns="91425" rIns="91425" bIns="91425" anchor="b" anchorCtr="0"/>
          <a:lstStyle>
            <a:lvl1pPr lvl="0" algn="ctr" rtl="0">
              <a:lnSpc>
                <a:spcPct val="115000"/>
              </a:lnSpc>
              <a:spcBef>
                <a:spcPts val="0"/>
              </a:spcBef>
              <a:spcAft>
                <a:spcPts val="0"/>
              </a:spcAft>
              <a:buNone/>
              <a:defRPr sz="1000">
                <a:solidFill>
                  <a:srgbClr val="434343"/>
                </a:solidFill>
                <a:latin typeface="Helvetica Neue Light"/>
                <a:ea typeface="Helvetica Neue Light"/>
                <a:cs typeface="Helvetica Neue Light"/>
                <a:sym typeface="Helvetica Neue Light"/>
              </a:defRPr>
            </a:lvl1pPr>
            <a:lvl2pPr lvl="1" algn="ctr" rtl="0">
              <a:spcBef>
                <a:spcPts val="0"/>
              </a:spcBef>
              <a:spcAft>
                <a:spcPts val="0"/>
              </a:spcAft>
              <a:buNone/>
              <a:defRPr>
                <a:latin typeface="Helvetica Neue Light"/>
                <a:ea typeface="Helvetica Neue Light"/>
                <a:cs typeface="Helvetica Neue Light"/>
                <a:sym typeface="Helvetica Neue Light"/>
              </a:defRPr>
            </a:lvl2pPr>
            <a:lvl3pPr lvl="2" algn="ctr" rtl="0">
              <a:spcBef>
                <a:spcPts val="0"/>
              </a:spcBef>
              <a:spcAft>
                <a:spcPts val="0"/>
              </a:spcAft>
              <a:buNone/>
              <a:defRPr>
                <a:latin typeface="Helvetica Neue Light"/>
                <a:ea typeface="Helvetica Neue Light"/>
                <a:cs typeface="Helvetica Neue Light"/>
                <a:sym typeface="Helvetica Neue Light"/>
              </a:defRPr>
            </a:lvl3pPr>
            <a:lvl4pPr lvl="3" algn="ctr" rtl="0">
              <a:spcBef>
                <a:spcPts val="0"/>
              </a:spcBef>
              <a:spcAft>
                <a:spcPts val="0"/>
              </a:spcAft>
              <a:buNone/>
              <a:defRPr>
                <a:latin typeface="Helvetica Neue Light"/>
                <a:ea typeface="Helvetica Neue Light"/>
                <a:cs typeface="Helvetica Neue Light"/>
                <a:sym typeface="Helvetica Neue Light"/>
              </a:defRPr>
            </a:lvl4pPr>
            <a:lvl5pPr lvl="4" algn="ctr" rtl="0">
              <a:spcBef>
                <a:spcPts val="0"/>
              </a:spcBef>
              <a:spcAft>
                <a:spcPts val="0"/>
              </a:spcAft>
              <a:buNone/>
              <a:defRPr>
                <a:latin typeface="Helvetica Neue Light"/>
                <a:ea typeface="Helvetica Neue Light"/>
                <a:cs typeface="Helvetica Neue Light"/>
                <a:sym typeface="Helvetica Neue Light"/>
              </a:defRPr>
            </a:lvl5pPr>
            <a:lvl6pPr lvl="5" algn="ctr" rtl="0">
              <a:spcBef>
                <a:spcPts val="0"/>
              </a:spcBef>
              <a:spcAft>
                <a:spcPts val="0"/>
              </a:spcAft>
              <a:buNone/>
              <a:defRPr>
                <a:latin typeface="Helvetica Neue Light"/>
                <a:ea typeface="Helvetica Neue Light"/>
                <a:cs typeface="Helvetica Neue Light"/>
                <a:sym typeface="Helvetica Neue Light"/>
              </a:defRPr>
            </a:lvl6pPr>
            <a:lvl7pPr lvl="6" algn="ctr" rtl="0">
              <a:spcBef>
                <a:spcPts val="0"/>
              </a:spcBef>
              <a:spcAft>
                <a:spcPts val="0"/>
              </a:spcAft>
              <a:buNone/>
              <a:defRPr>
                <a:latin typeface="Helvetica Neue Light"/>
                <a:ea typeface="Helvetica Neue Light"/>
                <a:cs typeface="Helvetica Neue Light"/>
                <a:sym typeface="Helvetica Neue Light"/>
              </a:defRPr>
            </a:lvl7pPr>
            <a:lvl8pPr lvl="7" algn="ctr" rtl="0">
              <a:spcBef>
                <a:spcPts val="0"/>
              </a:spcBef>
              <a:spcAft>
                <a:spcPts val="0"/>
              </a:spcAft>
              <a:buNone/>
              <a:defRPr>
                <a:latin typeface="Helvetica Neue Light"/>
                <a:ea typeface="Helvetica Neue Light"/>
                <a:cs typeface="Helvetica Neue Light"/>
                <a:sym typeface="Helvetica Neue Light"/>
              </a:defRPr>
            </a:lvl8pPr>
            <a:lvl9pPr lvl="8" algn="ctr" rtl="0">
              <a:spcBef>
                <a:spcPts val="0"/>
              </a:spcBef>
              <a:spcAft>
                <a:spcPts val="0"/>
              </a:spcAft>
              <a:buNone/>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Chart slide">
  <p:cSld name="Chart slide">
    <p:spTree>
      <p:nvGrpSpPr>
        <p:cNvPr id="1" name="Shape 1547"/>
        <p:cNvGrpSpPr/>
        <p:nvPr/>
      </p:nvGrpSpPr>
      <p:grpSpPr>
        <a:xfrm>
          <a:off x="0" y="0"/>
          <a:ext cx="0" cy="0"/>
          <a:chOff x="0" y="0"/>
          <a:chExt cx="0" cy="0"/>
        </a:xfrm>
      </p:grpSpPr>
      <p:sp>
        <p:nvSpPr>
          <p:cNvPr id="1548" name="Google Shape;1548;p192"/>
          <p:cNvSpPr>
            <a:spLocks noGrp="1"/>
          </p:cNvSpPr>
          <p:nvPr>
            <p:ph type="chart" idx="2"/>
          </p:nvPr>
        </p:nvSpPr>
        <p:spPr>
          <a:xfrm>
            <a:off x="376896" y="903850"/>
            <a:ext cx="8348100" cy="3780600"/>
          </a:xfrm>
          <a:prstGeom prst="rect">
            <a:avLst/>
          </a:prstGeom>
          <a:noFill/>
          <a:ln>
            <a:noFill/>
          </a:ln>
        </p:spPr>
        <p:txBody>
          <a:bodyPr spcFirstLastPara="1" wrap="square" lIns="91425" tIns="91425" rIns="91425" bIns="91425" anchor="t" anchorCtr="0"/>
          <a:lstStyle>
            <a:lvl1pPr marL="0" marR="0" lvl="0" indent="0" algn="l" rtl="0">
              <a:lnSpc>
                <a:spcPct val="115000"/>
              </a:lnSpc>
              <a:spcBef>
                <a:spcPts val="0"/>
              </a:spcBef>
              <a:spcAft>
                <a:spcPts val="0"/>
              </a:spcAft>
              <a:buClr>
                <a:srgbClr val="666666"/>
              </a:buClr>
              <a:buSzPts val="1200"/>
              <a:buFont typeface="Arial"/>
              <a:buNone/>
              <a:defRPr sz="1200" b="0" i="0" u="none" strike="noStrike" cap="none">
                <a:solidFill>
                  <a:srgbClr val="666666"/>
                </a:solidFill>
                <a:latin typeface="Arial"/>
                <a:ea typeface="Arial"/>
                <a:cs typeface="Arial"/>
                <a:sym typeface="Arial"/>
              </a:defRPr>
            </a:lvl1pPr>
            <a:lvl2pPr marL="457200" marR="0" lvl="1" indent="0" algn="l" rtl="0">
              <a:lnSpc>
                <a:spcPct val="115000"/>
              </a:lnSpc>
              <a:spcBef>
                <a:spcPts val="1600"/>
              </a:spcBef>
              <a:spcAft>
                <a:spcPts val="0"/>
              </a:spcAft>
              <a:buClr>
                <a:srgbClr val="666666"/>
              </a:buClr>
              <a:buSzPts val="1200"/>
              <a:buFont typeface="Arial"/>
              <a:buNone/>
              <a:defRPr sz="1200" b="0" i="0" u="none" strike="noStrike" cap="none">
                <a:solidFill>
                  <a:srgbClr val="666666"/>
                </a:solidFill>
                <a:latin typeface="Arial"/>
                <a:ea typeface="Arial"/>
                <a:cs typeface="Arial"/>
                <a:sym typeface="Arial"/>
              </a:defRPr>
            </a:lvl2pPr>
            <a:lvl3pPr marL="914400" marR="0" lvl="2" indent="0" algn="l" rtl="0">
              <a:lnSpc>
                <a:spcPct val="115000"/>
              </a:lnSpc>
              <a:spcBef>
                <a:spcPts val="1600"/>
              </a:spcBef>
              <a:spcAft>
                <a:spcPts val="0"/>
              </a:spcAft>
              <a:buClr>
                <a:srgbClr val="666666"/>
              </a:buClr>
              <a:buSzPts val="1200"/>
              <a:buFont typeface="Arial"/>
              <a:buNone/>
              <a:defRPr sz="1200" b="0" i="0" u="none" strike="noStrike" cap="none">
                <a:solidFill>
                  <a:srgbClr val="666666"/>
                </a:solidFill>
                <a:latin typeface="Arial"/>
                <a:ea typeface="Arial"/>
                <a:cs typeface="Arial"/>
                <a:sym typeface="Arial"/>
              </a:defRPr>
            </a:lvl3pPr>
            <a:lvl4pPr marL="1371600" marR="0" lvl="3" indent="0" algn="l" rtl="0">
              <a:lnSpc>
                <a:spcPct val="115000"/>
              </a:lnSpc>
              <a:spcBef>
                <a:spcPts val="1600"/>
              </a:spcBef>
              <a:spcAft>
                <a:spcPts val="0"/>
              </a:spcAft>
              <a:buClr>
                <a:srgbClr val="666666"/>
              </a:buClr>
              <a:buSzPts val="1200"/>
              <a:buFont typeface="Arial"/>
              <a:buNone/>
              <a:defRPr sz="1200" b="0" i="0" u="none" strike="noStrike" cap="none">
                <a:solidFill>
                  <a:srgbClr val="666666"/>
                </a:solidFill>
                <a:latin typeface="Arial"/>
                <a:ea typeface="Arial"/>
                <a:cs typeface="Arial"/>
                <a:sym typeface="Arial"/>
              </a:defRPr>
            </a:lvl4pPr>
            <a:lvl5pPr marL="1828800" marR="0" lvl="4" indent="0" algn="l" rtl="0">
              <a:lnSpc>
                <a:spcPct val="115000"/>
              </a:lnSpc>
              <a:spcBef>
                <a:spcPts val="1600"/>
              </a:spcBef>
              <a:spcAft>
                <a:spcPts val="0"/>
              </a:spcAft>
              <a:buClr>
                <a:srgbClr val="666666"/>
              </a:buClr>
              <a:buSzPts val="1200"/>
              <a:buFont typeface="Arial"/>
              <a:buNone/>
              <a:defRPr sz="1200" b="0" i="0" u="none" strike="noStrike" cap="none">
                <a:solidFill>
                  <a:srgbClr val="666666"/>
                </a:solidFill>
                <a:latin typeface="Arial"/>
                <a:ea typeface="Arial"/>
                <a:cs typeface="Arial"/>
                <a:sym typeface="Arial"/>
              </a:defRPr>
            </a:lvl5pPr>
            <a:lvl6pPr marL="2514600" marR="0" lvl="5" indent="-228600" algn="l" rtl="0">
              <a:lnSpc>
                <a:spcPct val="90000"/>
              </a:lnSpc>
              <a:spcBef>
                <a:spcPts val="1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49" name="Google Shape;1549;p192"/>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50" name="Google Shape;1550;p192"/>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551"/>
        <p:cNvGrpSpPr/>
        <p:nvPr/>
      </p:nvGrpSpPr>
      <p:grpSpPr>
        <a:xfrm>
          <a:off x="0" y="0"/>
          <a:ext cx="0" cy="0"/>
          <a:chOff x="0" y="0"/>
          <a:chExt cx="0" cy="0"/>
        </a:xfrm>
      </p:grpSpPr>
      <p:sp>
        <p:nvSpPr>
          <p:cNvPr id="1552" name="Google Shape;1552;p193"/>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53" name="Google Shape;1553;p193"/>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54" name="Google Shape;1554;p193"/>
          <p:cNvSpPr/>
          <p:nvPr/>
        </p:nvSpPr>
        <p:spPr>
          <a:xfrm>
            <a:off x="419100" y="1148316"/>
            <a:ext cx="8305800" cy="329700"/>
          </a:xfrm>
          <a:prstGeom prst="homePlate">
            <a:avLst>
              <a:gd name="adj" fmla="val 50000"/>
            </a:avLst>
          </a:prstGeom>
          <a:gradFill>
            <a:gsLst>
              <a:gs pos="0">
                <a:schemeClr val="lt2"/>
              </a:gs>
              <a:gs pos="49000">
                <a:srgbClr val="F67C8C"/>
              </a:gs>
              <a:gs pos="100000">
                <a:schemeClr val="accent5"/>
              </a:gs>
            </a:gsLst>
            <a:lin ang="0" scaled="0"/>
          </a:gra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1555" name="Google Shape;1555;p193"/>
          <p:cNvSpPr txBox="1">
            <a:spLocks noGrp="1"/>
          </p:cNvSpPr>
          <p:nvPr>
            <p:ph type="title" idx="2"/>
          </p:nvPr>
        </p:nvSpPr>
        <p:spPr>
          <a:xfrm>
            <a:off x="419100" y="1151325"/>
            <a:ext cx="1375200" cy="323700"/>
          </a:xfrm>
          <a:prstGeom prst="rect">
            <a:avLst/>
          </a:prstGeom>
        </p:spPr>
        <p:txBody>
          <a:bodyPr spcFirstLastPara="1" wrap="square" lIns="91425" tIns="91425" rIns="91425" bIns="91425" anchor="ctr"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556" name="Google Shape;1556;p193"/>
          <p:cNvSpPr txBox="1">
            <a:spLocks noGrp="1"/>
          </p:cNvSpPr>
          <p:nvPr>
            <p:ph type="title" idx="3"/>
          </p:nvPr>
        </p:nvSpPr>
        <p:spPr>
          <a:xfrm>
            <a:off x="7185650" y="1151175"/>
            <a:ext cx="1365300" cy="324000"/>
          </a:xfrm>
          <a:prstGeom prst="rect">
            <a:avLst/>
          </a:prstGeom>
        </p:spPr>
        <p:txBody>
          <a:bodyPr spcFirstLastPara="1" wrap="square" lIns="91425" tIns="91425" rIns="91425" bIns="91425" anchor="ctr" anchorCtr="0"/>
          <a:lstStyle>
            <a:lvl1pPr lvl="0" algn="r" rtl="0">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algn="r" rtl="0">
              <a:spcBef>
                <a:spcPts val="0"/>
              </a:spcBef>
              <a:spcAft>
                <a:spcPts val="0"/>
              </a:spcAft>
              <a:buNone/>
              <a:defRPr sz="900">
                <a:solidFill>
                  <a:srgbClr val="FFFFFF"/>
                </a:solidFill>
                <a:latin typeface="Helvetica Neue Light"/>
                <a:ea typeface="Helvetica Neue Light"/>
                <a:cs typeface="Helvetica Neue Light"/>
                <a:sym typeface="Helvetica Neue Light"/>
              </a:defRPr>
            </a:lvl2pPr>
            <a:lvl3pPr lvl="2" algn="r" rtl="0">
              <a:spcBef>
                <a:spcPts val="0"/>
              </a:spcBef>
              <a:spcAft>
                <a:spcPts val="0"/>
              </a:spcAft>
              <a:buNone/>
              <a:defRPr sz="900">
                <a:solidFill>
                  <a:srgbClr val="FFFFFF"/>
                </a:solidFill>
                <a:latin typeface="Helvetica Neue Light"/>
                <a:ea typeface="Helvetica Neue Light"/>
                <a:cs typeface="Helvetica Neue Light"/>
                <a:sym typeface="Helvetica Neue Light"/>
              </a:defRPr>
            </a:lvl3pPr>
            <a:lvl4pPr lvl="3" algn="r" rtl="0">
              <a:spcBef>
                <a:spcPts val="0"/>
              </a:spcBef>
              <a:spcAft>
                <a:spcPts val="0"/>
              </a:spcAft>
              <a:buNone/>
              <a:defRPr sz="900">
                <a:solidFill>
                  <a:srgbClr val="FFFFFF"/>
                </a:solidFill>
                <a:latin typeface="Helvetica Neue Light"/>
                <a:ea typeface="Helvetica Neue Light"/>
                <a:cs typeface="Helvetica Neue Light"/>
                <a:sym typeface="Helvetica Neue Light"/>
              </a:defRPr>
            </a:lvl4pPr>
            <a:lvl5pPr lvl="4" algn="r" rtl="0">
              <a:spcBef>
                <a:spcPts val="0"/>
              </a:spcBef>
              <a:spcAft>
                <a:spcPts val="0"/>
              </a:spcAft>
              <a:buNone/>
              <a:defRPr sz="900">
                <a:solidFill>
                  <a:srgbClr val="FFFFFF"/>
                </a:solidFill>
                <a:latin typeface="Helvetica Neue Light"/>
                <a:ea typeface="Helvetica Neue Light"/>
                <a:cs typeface="Helvetica Neue Light"/>
                <a:sym typeface="Helvetica Neue Light"/>
              </a:defRPr>
            </a:lvl5pPr>
            <a:lvl6pPr lvl="5" algn="r" rtl="0">
              <a:spcBef>
                <a:spcPts val="0"/>
              </a:spcBef>
              <a:spcAft>
                <a:spcPts val="0"/>
              </a:spcAft>
              <a:buNone/>
              <a:defRPr sz="900">
                <a:solidFill>
                  <a:srgbClr val="FFFFFF"/>
                </a:solidFill>
                <a:latin typeface="Helvetica Neue Light"/>
                <a:ea typeface="Helvetica Neue Light"/>
                <a:cs typeface="Helvetica Neue Light"/>
                <a:sym typeface="Helvetica Neue Light"/>
              </a:defRPr>
            </a:lvl6pPr>
            <a:lvl7pPr lvl="6" algn="r" rtl="0">
              <a:spcBef>
                <a:spcPts val="0"/>
              </a:spcBef>
              <a:spcAft>
                <a:spcPts val="0"/>
              </a:spcAft>
              <a:buNone/>
              <a:defRPr sz="900">
                <a:solidFill>
                  <a:srgbClr val="FFFFFF"/>
                </a:solidFill>
                <a:latin typeface="Helvetica Neue Light"/>
                <a:ea typeface="Helvetica Neue Light"/>
                <a:cs typeface="Helvetica Neue Light"/>
                <a:sym typeface="Helvetica Neue Light"/>
              </a:defRPr>
            </a:lvl7pPr>
            <a:lvl8pPr lvl="7" algn="r" rtl="0">
              <a:spcBef>
                <a:spcPts val="0"/>
              </a:spcBef>
              <a:spcAft>
                <a:spcPts val="0"/>
              </a:spcAft>
              <a:buNone/>
              <a:defRPr sz="900">
                <a:solidFill>
                  <a:srgbClr val="FFFFFF"/>
                </a:solidFill>
                <a:latin typeface="Helvetica Neue Light"/>
                <a:ea typeface="Helvetica Neue Light"/>
                <a:cs typeface="Helvetica Neue Light"/>
                <a:sym typeface="Helvetica Neue Light"/>
              </a:defRPr>
            </a:lvl8pPr>
            <a:lvl9pPr lvl="8" algn="r" rtl="0">
              <a:spcBef>
                <a:spcPts val="0"/>
              </a:spcBef>
              <a:spcAft>
                <a:spcPts val="0"/>
              </a:spcAft>
              <a:buNone/>
              <a:defRPr sz="900">
                <a:solidFill>
                  <a:srgbClr val="FFFFFF"/>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Subjects">
  <p:cSld name="Three Subjects">
    <p:spTree>
      <p:nvGrpSpPr>
        <p:cNvPr id="1" name="Shape 179"/>
        <p:cNvGrpSpPr/>
        <p:nvPr/>
      </p:nvGrpSpPr>
      <p:grpSpPr>
        <a:xfrm>
          <a:off x="0" y="0"/>
          <a:ext cx="0" cy="0"/>
          <a:chOff x="0" y="0"/>
          <a:chExt cx="0" cy="0"/>
        </a:xfrm>
      </p:grpSpPr>
      <p:sp>
        <p:nvSpPr>
          <p:cNvPr id="180" name="Google Shape;180;p21"/>
          <p:cNvSpPr txBox="1">
            <a:spLocks noGrp="1"/>
          </p:cNvSpPr>
          <p:nvPr>
            <p:ph type="body" idx="1"/>
          </p:nvPr>
        </p:nvSpPr>
        <p:spPr>
          <a:xfrm>
            <a:off x="354700" y="889185"/>
            <a:ext cx="8275500" cy="3936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9pPr>
          </a:lstStyle>
          <a:p>
            <a:endParaRPr/>
          </a:p>
        </p:txBody>
      </p:sp>
      <p:sp>
        <p:nvSpPr>
          <p:cNvPr id="181" name="Google Shape;181;p21"/>
          <p:cNvSpPr txBox="1">
            <a:spLocks noGrp="1"/>
          </p:cNvSpPr>
          <p:nvPr>
            <p:ph type="body" idx="2"/>
          </p:nvPr>
        </p:nvSpPr>
        <p:spPr>
          <a:xfrm>
            <a:off x="324986"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182" name="Google Shape;182;p21"/>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3" name="Google Shape;183;p21"/>
          <p:cNvSpPr/>
          <p:nvPr/>
        </p:nvSpPr>
        <p:spPr>
          <a:xfrm>
            <a:off x="902517"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1"/>
          <p:cNvSpPr txBox="1">
            <a:spLocks noGrp="1"/>
          </p:cNvSpPr>
          <p:nvPr>
            <p:ph type="body" idx="3"/>
          </p:nvPr>
        </p:nvSpPr>
        <p:spPr>
          <a:xfrm>
            <a:off x="3280205"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185" name="Google Shape;185;p21"/>
          <p:cNvSpPr/>
          <p:nvPr/>
        </p:nvSpPr>
        <p:spPr>
          <a:xfrm>
            <a:off x="385773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1"/>
          <p:cNvSpPr txBox="1">
            <a:spLocks noGrp="1"/>
          </p:cNvSpPr>
          <p:nvPr>
            <p:ph type="body" idx="4"/>
          </p:nvPr>
        </p:nvSpPr>
        <p:spPr>
          <a:xfrm>
            <a:off x="6235425"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187" name="Google Shape;187;p21"/>
          <p:cNvSpPr/>
          <p:nvPr/>
        </p:nvSpPr>
        <p:spPr>
          <a:xfrm>
            <a:off x="681295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1"/>
          <p:cNvSpPr txBox="1"/>
          <p:nvPr/>
        </p:nvSpPr>
        <p:spPr>
          <a:xfrm>
            <a:off x="1200150"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1400">
              <a:solidFill>
                <a:srgbClr val="666666"/>
              </a:solidFill>
            </a:endParaRPr>
          </a:p>
        </p:txBody>
      </p:sp>
      <p:sp>
        <p:nvSpPr>
          <p:cNvPr id="189" name="Google Shape;189;p21"/>
          <p:cNvSpPr txBox="1"/>
          <p:nvPr/>
        </p:nvSpPr>
        <p:spPr>
          <a:xfrm>
            <a:off x="4166437"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1400">
              <a:solidFill>
                <a:srgbClr val="666666"/>
              </a:solidFill>
            </a:endParaRPr>
          </a:p>
        </p:txBody>
      </p:sp>
      <p:sp>
        <p:nvSpPr>
          <p:cNvPr id="190" name="Google Shape;190;p21"/>
          <p:cNvSpPr txBox="1"/>
          <p:nvPr/>
        </p:nvSpPr>
        <p:spPr>
          <a:xfrm>
            <a:off x="7132687"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1400">
              <a:solidFill>
                <a:srgbClr val="666666"/>
              </a:solidFill>
            </a:endParaRPr>
          </a:p>
        </p:txBody>
      </p:sp>
      <p:sp>
        <p:nvSpPr>
          <p:cNvPr id="191" name="Google Shape;191;p21"/>
          <p:cNvSpPr txBox="1">
            <a:spLocks noGrp="1"/>
          </p:cNvSpPr>
          <p:nvPr>
            <p:ph type="title"/>
          </p:nvPr>
        </p:nvSpPr>
        <p:spPr>
          <a:xfrm>
            <a:off x="333250" y="298150"/>
            <a:ext cx="82755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192" name="Google Shape;192;p21"/>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193" name="Google Shape;193;p21"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Desktop mockup">
  <p:cSld name="Desktop mockup">
    <p:spTree>
      <p:nvGrpSpPr>
        <p:cNvPr id="1" name="Shape 1557"/>
        <p:cNvGrpSpPr/>
        <p:nvPr/>
      </p:nvGrpSpPr>
      <p:grpSpPr>
        <a:xfrm>
          <a:off x="0" y="0"/>
          <a:ext cx="0" cy="0"/>
          <a:chOff x="0" y="0"/>
          <a:chExt cx="0" cy="0"/>
        </a:xfrm>
      </p:grpSpPr>
      <p:sp>
        <p:nvSpPr>
          <p:cNvPr id="1558" name="Google Shape;1558;p194"/>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59" name="Google Shape;1559;p194"/>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560" name="Google Shape;1560;p194"/>
          <p:cNvPicPr preferRelativeResize="0"/>
          <p:nvPr/>
        </p:nvPicPr>
        <p:blipFill rotWithShape="1">
          <a:blip r:embed="rId2">
            <a:alphaModFix/>
          </a:blip>
          <a:srcRect r="8357"/>
          <a:stretch/>
        </p:blipFill>
        <p:spPr>
          <a:xfrm>
            <a:off x="2825996" y="903767"/>
            <a:ext cx="6264773" cy="3722696"/>
          </a:xfrm>
          <a:prstGeom prst="rect">
            <a:avLst/>
          </a:prstGeom>
          <a:noFill/>
          <a:ln>
            <a:noFill/>
          </a:ln>
        </p:spPr>
      </p:pic>
      <p:sp>
        <p:nvSpPr>
          <p:cNvPr id="1561" name="Google Shape;1561;p194"/>
          <p:cNvSpPr/>
          <p:nvPr/>
        </p:nvSpPr>
        <p:spPr>
          <a:xfrm>
            <a:off x="3976577" y="1132367"/>
            <a:ext cx="4598700" cy="29097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62" name="Google Shape;1562;p194"/>
          <p:cNvSpPr txBox="1">
            <a:spLocks noGrp="1"/>
          </p:cNvSpPr>
          <p:nvPr>
            <p:ph type="title" idx="2"/>
          </p:nvPr>
        </p:nvSpPr>
        <p:spPr>
          <a:xfrm>
            <a:off x="428625" y="981325"/>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ablet mockup">
  <p:cSld name="Tablet mockup">
    <p:spTree>
      <p:nvGrpSpPr>
        <p:cNvPr id="1" name="Shape 1563"/>
        <p:cNvGrpSpPr/>
        <p:nvPr/>
      </p:nvGrpSpPr>
      <p:grpSpPr>
        <a:xfrm>
          <a:off x="0" y="0"/>
          <a:ext cx="0" cy="0"/>
          <a:chOff x="0" y="0"/>
          <a:chExt cx="0" cy="0"/>
        </a:xfrm>
      </p:grpSpPr>
      <p:pic>
        <p:nvPicPr>
          <p:cNvPr id="1564" name="Google Shape;1564;p195"/>
          <p:cNvPicPr preferRelativeResize="0"/>
          <p:nvPr/>
        </p:nvPicPr>
        <p:blipFill rotWithShape="1">
          <a:blip r:embed="rId2">
            <a:alphaModFix/>
          </a:blip>
          <a:srcRect/>
          <a:stretch/>
        </p:blipFill>
        <p:spPr>
          <a:xfrm flipH="1">
            <a:off x="2858162" y="116206"/>
            <a:ext cx="7274665" cy="4909124"/>
          </a:xfrm>
          <a:prstGeom prst="rect">
            <a:avLst/>
          </a:prstGeom>
          <a:noFill/>
          <a:ln>
            <a:noFill/>
          </a:ln>
        </p:spPr>
      </p:pic>
      <p:sp>
        <p:nvSpPr>
          <p:cNvPr id="1565" name="Google Shape;1565;p195"/>
          <p:cNvSpPr/>
          <p:nvPr/>
        </p:nvSpPr>
        <p:spPr>
          <a:xfrm>
            <a:off x="3993527" y="691116"/>
            <a:ext cx="4974900" cy="37374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66" name="Google Shape;1566;p195"/>
          <p:cNvSpPr txBox="1">
            <a:spLocks noGrp="1"/>
          </p:cNvSpPr>
          <p:nvPr>
            <p:ph type="title"/>
          </p:nvPr>
        </p:nvSpPr>
        <p:spPr>
          <a:xfrm>
            <a:off x="419100" y="276523"/>
            <a:ext cx="26277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67" name="Google Shape;1567;p195"/>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68" name="Google Shape;1568;p195"/>
          <p:cNvSpPr txBox="1">
            <a:spLocks noGrp="1"/>
          </p:cNvSpPr>
          <p:nvPr>
            <p:ph type="title" idx="2"/>
          </p:nvPr>
        </p:nvSpPr>
        <p:spPr>
          <a:xfrm>
            <a:off x="428625" y="981325"/>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1_Tablet mockup">
  <p:cSld name="1_Tablet mockup">
    <p:spTree>
      <p:nvGrpSpPr>
        <p:cNvPr id="1" name="Shape 1569"/>
        <p:cNvGrpSpPr/>
        <p:nvPr/>
      </p:nvGrpSpPr>
      <p:grpSpPr>
        <a:xfrm>
          <a:off x="0" y="0"/>
          <a:ext cx="0" cy="0"/>
          <a:chOff x="0" y="0"/>
          <a:chExt cx="0" cy="0"/>
        </a:xfrm>
      </p:grpSpPr>
      <p:sp>
        <p:nvSpPr>
          <p:cNvPr id="1570" name="Google Shape;1570;p196"/>
          <p:cNvSpPr txBox="1">
            <a:spLocks noGrp="1"/>
          </p:cNvSpPr>
          <p:nvPr>
            <p:ph type="title"/>
          </p:nvPr>
        </p:nvSpPr>
        <p:spPr>
          <a:xfrm>
            <a:off x="419100" y="276523"/>
            <a:ext cx="26277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71" name="Google Shape;1571;p196"/>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572" name="Google Shape;1572;p196"/>
          <p:cNvPicPr preferRelativeResize="0"/>
          <p:nvPr/>
        </p:nvPicPr>
        <p:blipFill rotWithShape="1">
          <a:blip r:embed="rId2">
            <a:alphaModFix/>
          </a:blip>
          <a:srcRect l="22242" r="5612"/>
          <a:stretch/>
        </p:blipFill>
        <p:spPr>
          <a:xfrm rot="-5400000">
            <a:off x="3674213" y="427988"/>
            <a:ext cx="4872878" cy="4558143"/>
          </a:xfrm>
          <a:prstGeom prst="rect">
            <a:avLst/>
          </a:prstGeom>
          <a:noFill/>
          <a:ln>
            <a:noFill/>
          </a:ln>
        </p:spPr>
      </p:pic>
      <p:sp>
        <p:nvSpPr>
          <p:cNvPr id="1573" name="Google Shape;1573;p196"/>
          <p:cNvSpPr/>
          <p:nvPr/>
        </p:nvSpPr>
        <p:spPr>
          <a:xfrm>
            <a:off x="4365663" y="952978"/>
            <a:ext cx="3470400" cy="4190400"/>
          </a:xfrm>
          <a:prstGeom prst="rect">
            <a:avLst/>
          </a:prstGeom>
          <a:solidFill>
            <a:srgbClr val="EEEE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4" name="Google Shape;1574;p196"/>
          <p:cNvSpPr txBox="1">
            <a:spLocks noGrp="1"/>
          </p:cNvSpPr>
          <p:nvPr>
            <p:ph type="title" idx="2"/>
          </p:nvPr>
        </p:nvSpPr>
        <p:spPr>
          <a:xfrm>
            <a:off x="428625" y="981325"/>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martphone mockup">
  <p:cSld name="Smartphone mockup">
    <p:spTree>
      <p:nvGrpSpPr>
        <p:cNvPr id="1" name="Shape 1575"/>
        <p:cNvGrpSpPr/>
        <p:nvPr/>
      </p:nvGrpSpPr>
      <p:grpSpPr>
        <a:xfrm>
          <a:off x="0" y="0"/>
          <a:ext cx="0" cy="0"/>
          <a:chOff x="0" y="0"/>
          <a:chExt cx="0" cy="0"/>
        </a:xfrm>
      </p:grpSpPr>
      <p:pic>
        <p:nvPicPr>
          <p:cNvPr id="1576" name="Google Shape;1576;p197"/>
          <p:cNvPicPr preferRelativeResize="0"/>
          <p:nvPr/>
        </p:nvPicPr>
        <p:blipFill>
          <a:blip r:embed="rId2">
            <a:alphaModFix/>
          </a:blip>
          <a:stretch>
            <a:fillRect/>
          </a:stretch>
        </p:blipFill>
        <p:spPr>
          <a:xfrm>
            <a:off x="2982054" y="197550"/>
            <a:ext cx="5590696" cy="4716875"/>
          </a:xfrm>
          <a:prstGeom prst="rect">
            <a:avLst/>
          </a:prstGeom>
          <a:noFill/>
          <a:ln>
            <a:noFill/>
          </a:ln>
        </p:spPr>
      </p:pic>
      <p:sp>
        <p:nvSpPr>
          <p:cNvPr id="1577" name="Google Shape;1577;p197"/>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78" name="Google Shape;1578;p197"/>
          <p:cNvSpPr txBox="1">
            <a:spLocks noGrp="1"/>
          </p:cNvSpPr>
          <p:nvPr>
            <p:ph type="title"/>
          </p:nvPr>
        </p:nvSpPr>
        <p:spPr>
          <a:xfrm>
            <a:off x="428625" y="981325"/>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579" name="Google Shape;1579;p197"/>
          <p:cNvSpPr txBox="1">
            <a:spLocks noGrp="1"/>
          </p:cNvSpPr>
          <p:nvPr>
            <p:ph type="title" idx="2"/>
          </p:nvPr>
        </p:nvSpPr>
        <p:spPr>
          <a:xfrm>
            <a:off x="419100" y="276525"/>
            <a:ext cx="37839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matchingName="1_Smartphone mockup">
  <p:cSld name="1_Smartphone mockup">
    <p:bg>
      <p:bgPr>
        <a:solidFill>
          <a:srgbClr val="434343"/>
        </a:solidFill>
        <a:effectLst/>
      </p:bgPr>
    </p:bg>
    <p:spTree>
      <p:nvGrpSpPr>
        <p:cNvPr id="1" name="Shape 1580"/>
        <p:cNvGrpSpPr/>
        <p:nvPr/>
      </p:nvGrpSpPr>
      <p:grpSpPr>
        <a:xfrm>
          <a:off x="0" y="0"/>
          <a:ext cx="0" cy="0"/>
          <a:chOff x="0" y="0"/>
          <a:chExt cx="0" cy="0"/>
        </a:xfrm>
      </p:grpSpPr>
      <p:pic>
        <p:nvPicPr>
          <p:cNvPr id="1581" name="Google Shape;1581;p198"/>
          <p:cNvPicPr preferRelativeResize="0"/>
          <p:nvPr/>
        </p:nvPicPr>
        <p:blipFill>
          <a:blip r:embed="rId2">
            <a:alphaModFix/>
          </a:blip>
          <a:stretch>
            <a:fillRect/>
          </a:stretch>
        </p:blipFill>
        <p:spPr>
          <a:xfrm>
            <a:off x="-3" y="0"/>
            <a:ext cx="9144000" cy="5145011"/>
          </a:xfrm>
          <a:prstGeom prst="rect">
            <a:avLst/>
          </a:prstGeom>
          <a:noFill/>
          <a:ln>
            <a:noFill/>
          </a:ln>
        </p:spPr>
      </p:pic>
      <p:sp>
        <p:nvSpPr>
          <p:cNvPr id="1582" name="Google Shape;1582;p198"/>
          <p:cNvSpPr txBox="1">
            <a:spLocks noGrp="1"/>
          </p:cNvSpPr>
          <p:nvPr>
            <p:ph type="title"/>
          </p:nvPr>
        </p:nvSpPr>
        <p:spPr>
          <a:xfrm>
            <a:off x="576075" y="1491254"/>
            <a:ext cx="2637000" cy="923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2400"/>
              <a:buFont typeface="Helvetica Neue Light"/>
              <a:buNone/>
              <a:defRPr sz="2400" i="0" u="none" strike="noStrike" cap="none">
                <a:solidFill>
                  <a:schemeClr val="lt1"/>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583" name="Google Shape;1583;p198"/>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84" name="Google Shape;1584;p198"/>
          <p:cNvSpPr txBox="1"/>
          <p:nvPr/>
        </p:nvSpPr>
        <p:spPr>
          <a:xfrm>
            <a:off x="-2532183"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pic>
        <p:nvPicPr>
          <p:cNvPr id="1585" name="Google Shape;1585;p198"/>
          <p:cNvPicPr preferRelativeResize="0"/>
          <p:nvPr/>
        </p:nvPicPr>
        <p:blipFill>
          <a:blip r:embed="rId3">
            <a:alphaModFix/>
          </a:blip>
          <a:stretch>
            <a:fillRect/>
          </a:stretch>
        </p:blipFill>
        <p:spPr>
          <a:xfrm>
            <a:off x="577270" y="587875"/>
            <a:ext cx="1479150" cy="974225"/>
          </a:xfrm>
          <a:prstGeom prst="rect">
            <a:avLst/>
          </a:prstGeom>
          <a:noFill/>
          <a:ln>
            <a:noFill/>
          </a:ln>
        </p:spPr>
      </p:pic>
      <p:pic>
        <p:nvPicPr>
          <p:cNvPr id="1586" name="Google Shape;1586;p198"/>
          <p:cNvPicPr preferRelativeResize="0"/>
          <p:nvPr/>
        </p:nvPicPr>
        <p:blipFill>
          <a:blip r:embed="rId4">
            <a:alphaModFix/>
          </a:blip>
          <a:stretch>
            <a:fillRect/>
          </a:stretch>
        </p:blipFill>
        <p:spPr>
          <a:xfrm>
            <a:off x="2982050" y="196938"/>
            <a:ext cx="5590701" cy="4718100"/>
          </a:xfrm>
          <a:prstGeom prst="rect">
            <a:avLst/>
          </a:prstGeom>
          <a:noFill/>
          <a:ln>
            <a:noFill/>
          </a:ln>
        </p:spPr>
      </p:pic>
      <p:sp>
        <p:nvSpPr>
          <p:cNvPr id="1587" name="Google Shape;1587;p198"/>
          <p:cNvSpPr txBox="1">
            <a:spLocks noGrp="1"/>
          </p:cNvSpPr>
          <p:nvPr>
            <p:ph type="title" idx="2"/>
          </p:nvPr>
        </p:nvSpPr>
        <p:spPr>
          <a:xfrm>
            <a:off x="576075" y="2461704"/>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800">
                <a:solidFill>
                  <a:srgbClr val="FFFFFF"/>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200">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588" name="Google Shape;1588;p198"/>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FFFFFF"/>
                </a:solidFill>
                <a:latin typeface="Helvetica Neue Light"/>
                <a:ea typeface="Helvetica Neue Light"/>
                <a:cs typeface="Helvetica Neue Light"/>
                <a:sym typeface="Helvetica Neue Light"/>
              </a:rPr>
              <a:t>CONFIDENTIAL</a:t>
            </a:r>
            <a:endParaRPr>
              <a:solidFill>
                <a:srgbClr val="FFFFFF"/>
              </a:solidFill>
              <a:latin typeface="Helvetica Neue Light"/>
              <a:ea typeface="Helvetica Neue Light"/>
              <a:cs typeface="Helvetica Neue Light"/>
              <a:sym typeface="Helvetica Neue Light"/>
            </a:endParaRPr>
          </a:p>
        </p:txBody>
      </p:sp>
      <p:pic>
        <p:nvPicPr>
          <p:cNvPr id="1589" name="Google Shape;1589;p198"/>
          <p:cNvPicPr preferRelativeResize="0"/>
          <p:nvPr/>
        </p:nvPicPr>
        <p:blipFill rotWithShape="1">
          <a:blip r:embed="rId3">
            <a:alphaModFix/>
          </a:blip>
          <a:srcRect l="20496" t="19072" r="20401" b="18314"/>
          <a:stretch/>
        </p:blipFill>
        <p:spPr>
          <a:xfrm>
            <a:off x="94125" y="4883625"/>
            <a:ext cx="238925" cy="166728"/>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matchingName="1_Smartphone mockup 1">
  <p:cSld name="1_Smartphone mockup_1">
    <p:bg>
      <p:bgPr>
        <a:solidFill>
          <a:srgbClr val="EEEEEE"/>
        </a:solidFill>
        <a:effectLst/>
      </p:bgPr>
    </p:bg>
    <p:spTree>
      <p:nvGrpSpPr>
        <p:cNvPr id="1" name="Shape 1590"/>
        <p:cNvGrpSpPr/>
        <p:nvPr/>
      </p:nvGrpSpPr>
      <p:grpSpPr>
        <a:xfrm>
          <a:off x="0" y="0"/>
          <a:ext cx="0" cy="0"/>
          <a:chOff x="0" y="0"/>
          <a:chExt cx="0" cy="0"/>
        </a:xfrm>
      </p:grpSpPr>
      <p:pic>
        <p:nvPicPr>
          <p:cNvPr id="1591" name="Google Shape;1591;p199"/>
          <p:cNvPicPr preferRelativeResize="0"/>
          <p:nvPr/>
        </p:nvPicPr>
        <p:blipFill rotWithShape="1">
          <a:blip r:embed="rId2">
            <a:alphaModFix/>
          </a:blip>
          <a:srcRect l="911" t="15860"/>
          <a:stretch/>
        </p:blipFill>
        <p:spPr>
          <a:xfrm rot="-10799887">
            <a:off x="-4350" y="-19050"/>
            <a:ext cx="9152700" cy="5181600"/>
          </a:xfrm>
          <a:prstGeom prst="rtTriangle">
            <a:avLst/>
          </a:prstGeom>
          <a:noFill/>
          <a:ln>
            <a:noFill/>
          </a:ln>
        </p:spPr>
      </p:pic>
      <p:sp>
        <p:nvSpPr>
          <p:cNvPr id="1592" name="Google Shape;1592;p199"/>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93" name="Google Shape;1593;p199"/>
          <p:cNvSpPr txBox="1"/>
          <p:nvPr/>
        </p:nvSpPr>
        <p:spPr>
          <a:xfrm>
            <a:off x="-2532183"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sp>
        <p:nvSpPr>
          <p:cNvPr id="1594" name="Google Shape;1594;p199"/>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FFFFFF"/>
                </a:solidFill>
                <a:latin typeface="Helvetica Neue Light"/>
                <a:ea typeface="Helvetica Neue Light"/>
                <a:cs typeface="Helvetica Neue Light"/>
                <a:sym typeface="Helvetica Neue Light"/>
              </a:rPr>
              <a:t>CONFIDENTIAL</a:t>
            </a:r>
            <a:endParaRPr>
              <a:solidFill>
                <a:srgbClr val="FFFFFF"/>
              </a:solidFill>
              <a:latin typeface="Helvetica Neue Light"/>
              <a:ea typeface="Helvetica Neue Light"/>
              <a:cs typeface="Helvetica Neue Light"/>
              <a:sym typeface="Helvetica Neue Light"/>
            </a:endParaRPr>
          </a:p>
        </p:txBody>
      </p:sp>
      <p:pic>
        <p:nvPicPr>
          <p:cNvPr id="1595" name="Google Shape;1595;p199"/>
          <p:cNvPicPr preferRelativeResize="0"/>
          <p:nvPr/>
        </p:nvPicPr>
        <p:blipFill rotWithShape="1">
          <a:blip r:embed="rId3">
            <a:alphaModFix/>
          </a:blip>
          <a:srcRect l="20496" t="19072" r="20401" b="18314"/>
          <a:stretch/>
        </p:blipFill>
        <p:spPr>
          <a:xfrm>
            <a:off x="94125" y="4883625"/>
            <a:ext cx="238925" cy="166728"/>
          </a:xfrm>
          <a:prstGeom prst="rect">
            <a:avLst/>
          </a:prstGeom>
          <a:noFill/>
          <a:ln>
            <a:noFill/>
          </a:ln>
        </p:spPr>
      </p:pic>
      <p:pic>
        <p:nvPicPr>
          <p:cNvPr id="1596" name="Google Shape;1596;p199"/>
          <p:cNvPicPr preferRelativeResize="0"/>
          <p:nvPr/>
        </p:nvPicPr>
        <p:blipFill rotWithShape="1">
          <a:blip r:embed="rId4">
            <a:alphaModFix/>
          </a:blip>
          <a:srcRect t="57657" r="53802"/>
          <a:stretch/>
        </p:blipFill>
        <p:spPr>
          <a:xfrm>
            <a:off x="0" y="-41982"/>
            <a:ext cx="9152700" cy="5185500"/>
          </a:xfrm>
          <a:prstGeom prst="rtTriangle">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97"/>
        <p:cNvGrpSpPr/>
        <p:nvPr/>
      </p:nvGrpSpPr>
      <p:grpSpPr>
        <a:xfrm>
          <a:off x="0" y="0"/>
          <a:ext cx="0" cy="0"/>
          <a:chOff x="0" y="0"/>
          <a:chExt cx="0" cy="0"/>
        </a:xfrm>
      </p:grpSpPr>
      <p:sp>
        <p:nvSpPr>
          <p:cNvPr id="1598" name="Google Shape;1598;p200"/>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matchingName="1_Blank">
  <p:cSld name="1_Blank">
    <p:bg>
      <p:bgPr>
        <a:solidFill>
          <a:srgbClr val="D9D9D9"/>
        </a:solidFill>
        <a:effectLst/>
      </p:bgPr>
    </p:bg>
    <p:spTree>
      <p:nvGrpSpPr>
        <p:cNvPr id="1" name="Shape 1599"/>
        <p:cNvGrpSpPr/>
        <p:nvPr/>
      </p:nvGrpSpPr>
      <p:grpSpPr>
        <a:xfrm>
          <a:off x="0" y="0"/>
          <a:ext cx="0" cy="0"/>
          <a:chOff x="0" y="0"/>
          <a:chExt cx="0" cy="0"/>
        </a:xfrm>
      </p:grpSpPr>
      <p:sp>
        <p:nvSpPr>
          <p:cNvPr id="1600" name="Google Shape;1600;p201"/>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601" name="Google Shape;1601;p201"/>
          <p:cNvPicPr preferRelativeResize="0"/>
          <p:nvPr/>
        </p:nvPicPr>
        <p:blipFill rotWithShape="1">
          <a:blip r:embed="rId2">
            <a:alphaModFix/>
          </a:blip>
          <a:srcRect l="27305" r="30503" b="36309"/>
          <a:stretch/>
        </p:blipFill>
        <p:spPr>
          <a:xfrm>
            <a:off x="2823812" y="132274"/>
            <a:ext cx="3509750" cy="3709075"/>
          </a:xfrm>
          <a:prstGeom prst="rect">
            <a:avLst/>
          </a:prstGeom>
          <a:noFill/>
          <a:ln>
            <a:noFill/>
          </a:ln>
        </p:spPr>
      </p:pic>
      <p:pic>
        <p:nvPicPr>
          <p:cNvPr id="1602" name="Google Shape;1602;p201"/>
          <p:cNvPicPr preferRelativeResize="0"/>
          <p:nvPr/>
        </p:nvPicPr>
        <p:blipFill rotWithShape="1">
          <a:blip r:embed="rId3">
            <a:alphaModFix/>
          </a:blip>
          <a:srcRect l="66814" b="22612"/>
          <a:stretch/>
        </p:blipFill>
        <p:spPr>
          <a:xfrm>
            <a:off x="359926" y="132303"/>
            <a:ext cx="3012626" cy="4918047"/>
          </a:xfrm>
          <a:prstGeom prst="rect">
            <a:avLst/>
          </a:prstGeom>
          <a:noFill/>
          <a:ln>
            <a:noFill/>
          </a:ln>
        </p:spPr>
      </p:pic>
      <p:sp>
        <p:nvSpPr>
          <p:cNvPr id="1603" name="Google Shape;1603;p201"/>
          <p:cNvSpPr txBox="1">
            <a:spLocks noGrp="1"/>
          </p:cNvSpPr>
          <p:nvPr>
            <p:ph type="sldNum" idx="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04" name="Google Shape;1604;p201"/>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FFFFFF"/>
                </a:solidFill>
                <a:latin typeface="Helvetica Neue Light"/>
                <a:ea typeface="Helvetica Neue Light"/>
                <a:cs typeface="Helvetica Neue Light"/>
                <a:sym typeface="Helvetica Neue Light"/>
              </a:rPr>
              <a:t>CONFIDENTIAL</a:t>
            </a:r>
            <a:endParaRPr>
              <a:solidFill>
                <a:srgbClr val="FFFFFF"/>
              </a:solidFill>
              <a:latin typeface="Helvetica Neue Light"/>
              <a:ea typeface="Helvetica Neue Light"/>
              <a:cs typeface="Helvetica Neue Light"/>
              <a:sym typeface="Helvetica Neue Light"/>
            </a:endParaRPr>
          </a:p>
        </p:txBody>
      </p:sp>
      <p:pic>
        <p:nvPicPr>
          <p:cNvPr id="1605" name="Google Shape;1605;p201"/>
          <p:cNvPicPr preferRelativeResize="0"/>
          <p:nvPr/>
        </p:nvPicPr>
        <p:blipFill rotWithShape="1">
          <a:blip r:embed="rId4">
            <a:alphaModFix/>
          </a:blip>
          <a:srcRect l="20496" t="19072" r="20401" b="18314"/>
          <a:stretch/>
        </p:blipFill>
        <p:spPr>
          <a:xfrm>
            <a:off x="94125" y="4883625"/>
            <a:ext cx="238925" cy="166728"/>
          </a:xfrm>
          <a:prstGeom prst="rect">
            <a:avLst/>
          </a:prstGeom>
          <a:noFill/>
          <a:ln>
            <a:noFill/>
          </a:ln>
        </p:spPr>
      </p:pic>
      <p:sp>
        <p:nvSpPr>
          <p:cNvPr id="1606" name="Google Shape;1606;p201"/>
          <p:cNvSpPr/>
          <p:nvPr/>
        </p:nvSpPr>
        <p:spPr>
          <a:xfrm>
            <a:off x="-52475" y="-17500"/>
            <a:ext cx="9196500" cy="166800"/>
          </a:xfrm>
          <a:prstGeom prst="rect">
            <a:avLst/>
          </a:prstGeom>
          <a:gradFill>
            <a:gsLst>
              <a:gs pos="0">
                <a:schemeClr val="lt2"/>
              </a:gs>
              <a:gs pos="49000">
                <a:srgbClr val="F67C8C"/>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7" name="Google Shape;1607;p201"/>
          <p:cNvPicPr preferRelativeResize="0"/>
          <p:nvPr/>
        </p:nvPicPr>
        <p:blipFill rotWithShape="1">
          <a:blip r:embed="rId3">
            <a:alphaModFix/>
          </a:blip>
          <a:srcRect l="66814" b="22612"/>
          <a:stretch/>
        </p:blipFill>
        <p:spPr>
          <a:xfrm>
            <a:off x="5939001" y="132303"/>
            <a:ext cx="3012626" cy="4918047"/>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Quadrants">
  <p:cSld name="Quadrants">
    <p:spTree>
      <p:nvGrpSpPr>
        <p:cNvPr id="1" name="Shape 1608"/>
        <p:cNvGrpSpPr/>
        <p:nvPr/>
      </p:nvGrpSpPr>
      <p:grpSpPr>
        <a:xfrm>
          <a:off x="0" y="0"/>
          <a:ext cx="0" cy="0"/>
          <a:chOff x="0" y="0"/>
          <a:chExt cx="0" cy="0"/>
        </a:xfrm>
      </p:grpSpPr>
      <p:sp>
        <p:nvSpPr>
          <p:cNvPr id="1609" name="Google Shape;1609;p202"/>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610" name="Google Shape;1610;p202"/>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611" name="Google Shape;1611;p202"/>
          <p:cNvCxnSpPr/>
          <p:nvPr/>
        </p:nvCxnSpPr>
        <p:spPr>
          <a:xfrm>
            <a:off x="419100" y="2784175"/>
            <a:ext cx="8305800" cy="0"/>
          </a:xfrm>
          <a:prstGeom prst="straightConnector1">
            <a:avLst/>
          </a:prstGeom>
          <a:noFill/>
          <a:ln w="9525" cap="flat" cmpd="sng">
            <a:solidFill>
              <a:schemeClr val="lt2"/>
            </a:solidFill>
            <a:prstDash val="solid"/>
            <a:round/>
            <a:headEnd type="none" w="sm" len="sm"/>
            <a:tailEnd type="none" w="sm" len="sm"/>
          </a:ln>
        </p:spPr>
      </p:cxnSp>
      <p:cxnSp>
        <p:nvCxnSpPr>
          <p:cNvPr id="1612" name="Google Shape;1612;p202"/>
          <p:cNvCxnSpPr/>
          <p:nvPr/>
        </p:nvCxnSpPr>
        <p:spPr>
          <a:xfrm>
            <a:off x="4575400" y="885300"/>
            <a:ext cx="0" cy="3954600"/>
          </a:xfrm>
          <a:prstGeom prst="straightConnector1">
            <a:avLst/>
          </a:prstGeom>
          <a:noFill/>
          <a:ln w="9525" cap="flat" cmpd="sng">
            <a:solidFill>
              <a:schemeClr val="lt2"/>
            </a:solidFill>
            <a:prstDash val="solid"/>
            <a:round/>
            <a:headEnd type="none" w="sm" len="sm"/>
            <a:tailEnd type="none" w="sm" len="sm"/>
          </a:ln>
        </p:spPr>
      </p:cxnSp>
      <p:sp>
        <p:nvSpPr>
          <p:cNvPr id="1613" name="Google Shape;1613;p202"/>
          <p:cNvSpPr txBox="1">
            <a:spLocks noGrp="1"/>
          </p:cNvSpPr>
          <p:nvPr>
            <p:ph type="title" idx="2"/>
          </p:nvPr>
        </p:nvSpPr>
        <p:spPr>
          <a:xfrm>
            <a:off x="880825" y="2211052"/>
            <a:ext cx="3192000" cy="346500"/>
          </a:xfrm>
          <a:prstGeom prst="rect">
            <a:avLst/>
          </a:prstGeom>
        </p:spPr>
        <p:txBody>
          <a:bodyPr spcFirstLastPara="1" wrap="square" lIns="91425" tIns="91425" rIns="91425" bIns="91425" anchor="t" anchorCtr="0"/>
          <a:lstStyle>
            <a:lvl1pPr lvl="0" algn="ctr" rtl="0">
              <a:spcBef>
                <a:spcPts val="0"/>
              </a:spcBef>
              <a:spcAft>
                <a:spcPts val="0"/>
              </a:spcAft>
              <a:buNone/>
              <a:defRPr sz="900" b="1">
                <a:solidFill>
                  <a:srgbClr val="434343"/>
                </a:solidFill>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14" name="Google Shape;1614;p202"/>
          <p:cNvSpPr txBox="1">
            <a:spLocks noGrp="1"/>
          </p:cNvSpPr>
          <p:nvPr>
            <p:ph type="title" idx="3"/>
          </p:nvPr>
        </p:nvSpPr>
        <p:spPr>
          <a:xfrm>
            <a:off x="880825" y="2398502"/>
            <a:ext cx="3192000" cy="346500"/>
          </a:xfrm>
          <a:prstGeom prst="rect">
            <a:avLst/>
          </a:prstGeom>
        </p:spPr>
        <p:txBody>
          <a:bodyPr spcFirstLastPara="1" wrap="square" lIns="91425" tIns="91425" rIns="91425" bIns="91425" anchor="t" anchorCtr="0"/>
          <a:lstStyle>
            <a:lvl1pPr lvl="0" algn="ctr" rtl="0">
              <a:spcBef>
                <a:spcPts val="0"/>
              </a:spcBef>
              <a:spcAft>
                <a:spcPts val="0"/>
              </a:spcAft>
              <a:buNone/>
              <a:defRPr sz="9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615" name="Google Shape;1615;p202"/>
          <p:cNvSpPr txBox="1">
            <a:spLocks noGrp="1"/>
          </p:cNvSpPr>
          <p:nvPr>
            <p:ph type="title" idx="4"/>
          </p:nvPr>
        </p:nvSpPr>
        <p:spPr>
          <a:xfrm>
            <a:off x="5077975" y="2211052"/>
            <a:ext cx="3192000" cy="346500"/>
          </a:xfrm>
          <a:prstGeom prst="rect">
            <a:avLst/>
          </a:prstGeom>
        </p:spPr>
        <p:txBody>
          <a:bodyPr spcFirstLastPara="1" wrap="square" lIns="91425" tIns="91425" rIns="91425" bIns="91425" anchor="t" anchorCtr="0"/>
          <a:lstStyle>
            <a:lvl1pPr lvl="0" algn="ctr" rtl="0">
              <a:spcBef>
                <a:spcPts val="0"/>
              </a:spcBef>
              <a:spcAft>
                <a:spcPts val="0"/>
              </a:spcAft>
              <a:buNone/>
              <a:defRPr sz="900" b="1">
                <a:solidFill>
                  <a:srgbClr val="434343"/>
                </a:solidFill>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16" name="Google Shape;1616;p202"/>
          <p:cNvSpPr txBox="1">
            <a:spLocks noGrp="1"/>
          </p:cNvSpPr>
          <p:nvPr>
            <p:ph type="title" idx="5"/>
          </p:nvPr>
        </p:nvSpPr>
        <p:spPr>
          <a:xfrm>
            <a:off x="5077975" y="2398502"/>
            <a:ext cx="3192000" cy="346500"/>
          </a:xfrm>
          <a:prstGeom prst="rect">
            <a:avLst/>
          </a:prstGeom>
        </p:spPr>
        <p:txBody>
          <a:bodyPr spcFirstLastPara="1" wrap="square" lIns="91425" tIns="91425" rIns="91425" bIns="91425" anchor="t" anchorCtr="0"/>
          <a:lstStyle>
            <a:lvl1pPr lvl="0" algn="ctr" rtl="0">
              <a:spcBef>
                <a:spcPts val="0"/>
              </a:spcBef>
              <a:spcAft>
                <a:spcPts val="0"/>
              </a:spcAft>
              <a:buNone/>
              <a:defRPr sz="9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617" name="Google Shape;1617;p202"/>
          <p:cNvSpPr txBox="1">
            <a:spLocks noGrp="1"/>
          </p:cNvSpPr>
          <p:nvPr>
            <p:ph type="title" idx="6"/>
          </p:nvPr>
        </p:nvSpPr>
        <p:spPr>
          <a:xfrm>
            <a:off x="5077975" y="4321314"/>
            <a:ext cx="3192000" cy="346500"/>
          </a:xfrm>
          <a:prstGeom prst="rect">
            <a:avLst/>
          </a:prstGeom>
        </p:spPr>
        <p:txBody>
          <a:bodyPr spcFirstLastPara="1" wrap="square" lIns="91425" tIns="91425" rIns="91425" bIns="91425" anchor="t" anchorCtr="0"/>
          <a:lstStyle>
            <a:lvl1pPr lvl="0" algn="ctr" rtl="0">
              <a:spcBef>
                <a:spcPts val="0"/>
              </a:spcBef>
              <a:spcAft>
                <a:spcPts val="0"/>
              </a:spcAft>
              <a:buNone/>
              <a:defRPr sz="900" b="1">
                <a:solidFill>
                  <a:srgbClr val="434343"/>
                </a:solidFill>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18" name="Google Shape;1618;p202"/>
          <p:cNvSpPr txBox="1">
            <a:spLocks noGrp="1"/>
          </p:cNvSpPr>
          <p:nvPr>
            <p:ph type="title" idx="7"/>
          </p:nvPr>
        </p:nvSpPr>
        <p:spPr>
          <a:xfrm>
            <a:off x="5077975" y="4508764"/>
            <a:ext cx="3192000" cy="346500"/>
          </a:xfrm>
          <a:prstGeom prst="rect">
            <a:avLst/>
          </a:prstGeom>
        </p:spPr>
        <p:txBody>
          <a:bodyPr spcFirstLastPara="1" wrap="square" lIns="91425" tIns="91425" rIns="91425" bIns="91425" anchor="t" anchorCtr="0"/>
          <a:lstStyle>
            <a:lvl1pPr lvl="0" algn="ctr" rtl="0">
              <a:spcBef>
                <a:spcPts val="0"/>
              </a:spcBef>
              <a:spcAft>
                <a:spcPts val="0"/>
              </a:spcAft>
              <a:buNone/>
              <a:defRPr sz="9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619" name="Google Shape;1619;p202"/>
          <p:cNvSpPr txBox="1">
            <a:spLocks noGrp="1"/>
          </p:cNvSpPr>
          <p:nvPr>
            <p:ph type="title" idx="8"/>
          </p:nvPr>
        </p:nvSpPr>
        <p:spPr>
          <a:xfrm>
            <a:off x="880825" y="4321314"/>
            <a:ext cx="3192000" cy="346500"/>
          </a:xfrm>
          <a:prstGeom prst="rect">
            <a:avLst/>
          </a:prstGeom>
        </p:spPr>
        <p:txBody>
          <a:bodyPr spcFirstLastPara="1" wrap="square" lIns="91425" tIns="91425" rIns="91425" bIns="91425" anchor="t" anchorCtr="0"/>
          <a:lstStyle>
            <a:lvl1pPr lvl="0" algn="ctr" rtl="0">
              <a:spcBef>
                <a:spcPts val="0"/>
              </a:spcBef>
              <a:spcAft>
                <a:spcPts val="0"/>
              </a:spcAft>
              <a:buNone/>
              <a:defRPr sz="900" b="1">
                <a:solidFill>
                  <a:srgbClr val="434343"/>
                </a:solidFill>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620" name="Google Shape;1620;p202"/>
          <p:cNvSpPr txBox="1">
            <a:spLocks noGrp="1"/>
          </p:cNvSpPr>
          <p:nvPr>
            <p:ph type="title" idx="9"/>
          </p:nvPr>
        </p:nvSpPr>
        <p:spPr>
          <a:xfrm>
            <a:off x="880825" y="4508764"/>
            <a:ext cx="3192000" cy="346500"/>
          </a:xfrm>
          <a:prstGeom prst="rect">
            <a:avLst/>
          </a:prstGeom>
        </p:spPr>
        <p:txBody>
          <a:bodyPr spcFirstLastPara="1" wrap="square" lIns="91425" tIns="91425" rIns="91425" bIns="91425" anchor="t" anchorCtr="0"/>
          <a:lstStyle>
            <a:lvl1pPr lvl="0" algn="ctr" rtl="0">
              <a:spcBef>
                <a:spcPts val="0"/>
              </a:spcBef>
              <a:spcAft>
                <a:spcPts val="0"/>
              </a:spcAft>
              <a:buNone/>
              <a:defRPr sz="900">
                <a:solidFill>
                  <a:srgbClr val="434343"/>
                </a:solidFill>
                <a:latin typeface="Helvetica Neue Light"/>
                <a:ea typeface="Helvetica Neue Light"/>
                <a:cs typeface="Helvetica Neue Light"/>
                <a:sym typeface="Helvetica Neue Light"/>
              </a:defRPr>
            </a:lvl1pPr>
            <a:lvl2pPr lvl="1" rtl="0">
              <a:spcBef>
                <a:spcPts val="0"/>
              </a:spcBef>
              <a:spcAft>
                <a:spcPts val="0"/>
              </a:spcAft>
              <a:buNone/>
              <a:defRPr>
                <a:latin typeface="Helvetica Neue Light"/>
                <a:ea typeface="Helvetica Neue Light"/>
                <a:cs typeface="Helvetica Neue Light"/>
                <a:sym typeface="Helvetica Neue Light"/>
              </a:defRPr>
            </a:lvl2pPr>
            <a:lvl3pPr lvl="2" rtl="0">
              <a:spcBef>
                <a:spcPts val="0"/>
              </a:spcBef>
              <a:spcAft>
                <a:spcPts val="0"/>
              </a:spcAft>
              <a:buNone/>
              <a:defRPr>
                <a:latin typeface="Helvetica Neue Light"/>
                <a:ea typeface="Helvetica Neue Light"/>
                <a:cs typeface="Helvetica Neue Light"/>
                <a:sym typeface="Helvetica Neue Light"/>
              </a:defRPr>
            </a:lvl3pPr>
            <a:lvl4pPr lvl="3" rtl="0">
              <a:spcBef>
                <a:spcPts val="0"/>
              </a:spcBef>
              <a:spcAft>
                <a:spcPts val="0"/>
              </a:spcAft>
              <a:buNone/>
              <a:defRPr>
                <a:latin typeface="Helvetica Neue Light"/>
                <a:ea typeface="Helvetica Neue Light"/>
                <a:cs typeface="Helvetica Neue Light"/>
                <a:sym typeface="Helvetica Neue Light"/>
              </a:defRPr>
            </a:lvl4pPr>
            <a:lvl5pPr lvl="4" rtl="0">
              <a:spcBef>
                <a:spcPts val="0"/>
              </a:spcBef>
              <a:spcAft>
                <a:spcPts val="0"/>
              </a:spcAft>
              <a:buNone/>
              <a:defRPr>
                <a:latin typeface="Helvetica Neue Light"/>
                <a:ea typeface="Helvetica Neue Light"/>
                <a:cs typeface="Helvetica Neue Light"/>
                <a:sym typeface="Helvetica Neue Light"/>
              </a:defRPr>
            </a:lvl5pPr>
            <a:lvl6pPr lvl="5" rtl="0">
              <a:spcBef>
                <a:spcPts val="0"/>
              </a:spcBef>
              <a:spcAft>
                <a:spcPts val="0"/>
              </a:spcAft>
              <a:buNone/>
              <a:defRPr>
                <a:latin typeface="Helvetica Neue Light"/>
                <a:ea typeface="Helvetica Neue Light"/>
                <a:cs typeface="Helvetica Neue Light"/>
                <a:sym typeface="Helvetica Neue Light"/>
              </a:defRPr>
            </a:lvl6pPr>
            <a:lvl7pPr lvl="6" rtl="0">
              <a:spcBef>
                <a:spcPts val="0"/>
              </a:spcBef>
              <a:spcAft>
                <a:spcPts val="0"/>
              </a:spcAft>
              <a:buNone/>
              <a:defRPr>
                <a:latin typeface="Helvetica Neue Light"/>
                <a:ea typeface="Helvetica Neue Light"/>
                <a:cs typeface="Helvetica Neue Light"/>
                <a:sym typeface="Helvetica Neue Light"/>
              </a:defRPr>
            </a:lvl7pPr>
            <a:lvl8pPr lvl="7" rtl="0">
              <a:spcBef>
                <a:spcPts val="0"/>
              </a:spcBef>
              <a:spcAft>
                <a:spcPts val="0"/>
              </a:spcAft>
              <a:buNone/>
              <a:defRPr>
                <a:latin typeface="Helvetica Neue Light"/>
                <a:ea typeface="Helvetica Neue Light"/>
                <a:cs typeface="Helvetica Neue Light"/>
                <a:sym typeface="Helvetica Neue Light"/>
              </a:defRPr>
            </a:lvl8pPr>
            <a:lvl9pPr lvl="8" rtl="0">
              <a:spcBef>
                <a:spcPts val="0"/>
              </a:spcBef>
              <a:spcAft>
                <a:spcPts val="0"/>
              </a:spcAft>
              <a:buNone/>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matchingName="Full image slide">
  <p:cSld name="Full image slide">
    <p:bg>
      <p:bgPr>
        <a:solidFill>
          <a:srgbClr val="434343"/>
        </a:solidFill>
        <a:effectLst/>
      </p:bgPr>
    </p:bg>
    <p:spTree>
      <p:nvGrpSpPr>
        <p:cNvPr id="1" name="Shape 1621"/>
        <p:cNvGrpSpPr/>
        <p:nvPr/>
      </p:nvGrpSpPr>
      <p:grpSpPr>
        <a:xfrm>
          <a:off x="0" y="0"/>
          <a:ext cx="0" cy="0"/>
          <a:chOff x="0" y="0"/>
          <a:chExt cx="0" cy="0"/>
        </a:xfrm>
      </p:grpSpPr>
      <p:pic>
        <p:nvPicPr>
          <p:cNvPr id="1622" name="Google Shape;1622;p203"/>
          <p:cNvPicPr preferRelativeResize="0"/>
          <p:nvPr/>
        </p:nvPicPr>
        <p:blipFill>
          <a:blip r:embed="rId2">
            <a:alphaModFix/>
          </a:blip>
          <a:stretch>
            <a:fillRect/>
          </a:stretch>
        </p:blipFill>
        <p:spPr>
          <a:xfrm>
            <a:off x="-3" y="0"/>
            <a:ext cx="9144000" cy="5145011"/>
          </a:xfrm>
          <a:prstGeom prst="rect">
            <a:avLst/>
          </a:prstGeom>
          <a:noFill/>
          <a:ln>
            <a:noFill/>
          </a:ln>
        </p:spPr>
      </p:pic>
      <p:sp>
        <p:nvSpPr>
          <p:cNvPr id="1623" name="Google Shape;1623;p203"/>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24" name="Google Shape;1624;p203"/>
          <p:cNvSpPr txBox="1"/>
          <p:nvPr/>
        </p:nvSpPr>
        <p:spPr>
          <a:xfrm>
            <a:off x="9182100"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sp>
        <p:nvSpPr>
          <p:cNvPr id="1625" name="Google Shape;1625;p203"/>
          <p:cNvSpPr txBox="1">
            <a:spLocks noGrp="1"/>
          </p:cNvSpPr>
          <p:nvPr>
            <p:ph type="title"/>
          </p:nvPr>
        </p:nvSpPr>
        <p:spPr>
          <a:xfrm>
            <a:off x="576075" y="2771579"/>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800">
                <a:solidFill>
                  <a:srgbClr val="FFFFFF"/>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200">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626" name="Google Shape;1626;p203"/>
          <p:cNvSpPr txBox="1">
            <a:spLocks noGrp="1"/>
          </p:cNvSpPr>
          <p:nvPr>
            <p:ph type="title" idx="2"/>
          </p:nvPr>
        </p:nvSpPr>
        <p:spPr>
          <a:xfrm>
            <a:off x="576075" y="1491254"/>
            <a:ext cx="2637000" cy="923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2400"/>
              <a:buFont typeface="Helvetica Neue Light"/>
              <a:buNone/>
              <a:defRPr sz="2400" i="0" u="none" strike="noStrike" cap="none">
                <a:solidFill>
                  <a:schemeClr val="lt1"/>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pic>
        <p:nvPicPr>
          <p:cNvPr id="1627" name="Google Shape;1627;p203"/>
          <p:cNvPicPr preferRelativeResize="0"/>
          <p:nvPr/>
        </p:nvPicPr>
        <p:blipFill>
          <a:blip r:embed="rId3">
            <a:alphaModFix/>
          </a:blip>
          <a:stretch>
            <a:fillRect/>
          </a:stretch>
        </p:blipFill>
        <p:spPr>
          <a:xfrm>
            <a:off x="577270" y="587875"/>
            <a:ext cx="1479150" cy="974225"/>
          </a:xfrm>
          <a:prstGeom prst="rect">
            <a:avLst/>
          </a:prstGeom>
          <a:noFill/>
          <a:ln>
            <a:noFill/>
          </a:ln>
        </p:spPr>
      </p:pic>
      <p:sp>
        <p:nvSpPr>
          <p:cNvPr id="1628" name="Google Shape;1628;p203"/>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FFFFFF"/>
                </a:solidFill>
                <a:latin typeface="Helvetica Neue Light"/>
                <a:ea typeface="Helvetica Neue Light"/>
                <a:cs typeface="Helvetica Neue Light"/>
                <a:sym typeface="Helvetica Neue Light"/>
              </a:rPr>
              <a:t>CONFIDENTIAL</a:t>
            </a:r>
            <a:endParaRPr>
              <a:solidFill>
                <a:srgbClr val="FFFFFF"/>
              </a:solidFill>
              <a:latin typeface="Helvetica Neue Light"/>
              <a:ea typeface="Helvetica Neue Light"/>
              <a:cs typeface="Helvetica Neue Light"/>
              <a:sym typeface="Helvetica Neue Light"/>
            </a:endParaRPr>
          </a:p>
        </p:txBody>
      </p:sp>
      <p:pic>
        <p:nvPicPr>
          <p:cNvPr id="1629" name="Google Shape;1629;p203"/>
          <p:cNvPicPr preferRelativeResize="0"/>
          <p:nvPr/>
        </p:nvPicPr>
        <p:blipFill rotWithShape="1">
          <a:blip r:embed="rId3">
            <a:alphaModFix/>
          </a:blip>
          <a:srcRect l="20496" t="19072" r="20401" b="18314"/>
          <a:stretch/>
        </p:blipFill>
        <p:spPr>
          <a:xfrm>
            <a:off x="94125" y="4883625"/>
            <a:ext cx="238925" cy="16672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p:cSld name="TITLE_3">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640075" y="2318625"/>
            <a:ext cx="3691200" cy="8535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9F9E9F"/>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F9E9F"/>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F9E9F"/>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F9E9F"/>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F9E9F"/>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F9E9F"/>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F9E9F"/>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F9E9F"/>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F9E9F"/>
                </a:solidFill>
                <a:latin typeface="Helvetica Neue Light"/>
                <a:ea typeface="Helvetica Neue Light"/>
                <a:cs typeface="Helvetica Neue Light"/>
                <a:sym typeface="Helvetica Neue Light"/>
              </a:defRPr>
            </a:lvl9pPr>
          </a:lstStyle>
          <a:p>
            <a:endParaRPr/>
          </a:p>
        </p:txBody>
      </p:sp>
      <p:sp>
        <p:nvSpPr>
          <p:cNvPr id="19" name="Google Shape;19;p3"/>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20" name="Google Shape;20;p3"/>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21" name="Google Shape;21;p3"/>
          <p:cNvPicPr preferRelativeResize="0"/>
          <p:nvPr/>
        </p:nvPicPr>
        <p:blipFill>
          <a:blip r:embed="rId2">
            <a:alphaModFix/>
          </a:blip>
          <a:stretch>
            <a:fillRect/>
          </a:stretch>
        </p:blipFill>
        <p:spPr>
          <a:xfrm>
            <a:off x="-1605138" y="-2897960"/>
            <a:ext cx="8125875" cy="8125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Subjects - Title Only">
  <p:cSld name="Three Subjects - Title Only">
    <p:spTree>
      <p:nvGrpSpPr>
        <p:cNvPr id="1" name="Shape 194"/>
        <p:cNvGrpSpPr/>
        <p:nvPr/>
      </p:nvGrpSpPr>
      <p:grpSpPr>
        <a:xfrm>
          <a:off x="0" y="0"/>
          <a:ext cx="0" cy="0"/>
          <a:chOff x="0" y="0"/>
          <a:chExt cx="0" cy="0"/>
        </a:xfrm>
      </p:grpSpPr>
      <p:sp>
        <p:nvSpPr>
          <p:cNvPr id="195" name="Google Shape;195;p22"/>
          <p:cNvSpPr txBox="1">
            <a:spLocks noGrp="1"/>
          </p:cNvSpPr>
          <p:nvPr>
            <p:ph type="body" idx="1"/>
          </p:nvPr>
        </p:nvSpPr>
        <p:spPr>
          <a:xfrm>
            <a:off x="324986"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9pPr>
          </a:lstStyle>
          <a:p>
            <a:endParaRPr/>
          </a:p>
        </p:txBody>
      </p:sp>
      <p:sp>
        <p:nvSpPr>
          <p:cNvPr id="196" name="Google Shape;196;p22"/>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97" name="Google Shape;197;p22"/>
          <p:cNvSpPr/>
          <p:nvPr/>
        </p:nvSpPr>
        <p:spPr>
          <a:xfrm>
            <a:off x="902517"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2"/>
          <p:cNvSpPr txBox="1">
            <a:spLocks noGrp="1"/>
          </p:cNvSpPr>
          <p:nvPr>
            <p:ph type="body" idx="2"/>
          </p:nvPr>
        </p:nvSpPr>
        <p:spPr>
          <a:xfrm>
            <a:off x="3280205"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9pPr>
          </a:lstStyle>
          <a:p>
            <a:endParaRPr/>
          </a:p>
        </p:txBody>
      </p:sp>
      <p:sp>
        <p:nvSpPr>
          <p:cNvPr id="199" name="Google Shape;199;p22"/>
          <p:cNvSpPr/>
          <p:nvPr/>
        </p:nvSpPr>
        <p:spPr>
          <a:xfrm>
            <a:off x="385773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2"/>
          <p:cNvSpPr txBox="1">
            <a:spLocks noGrp="1"/>
          </p:cNvSpPr>
          <p:nvPr>
            <p:ph type="body" idx="3"/>
          </p:nvPr>
        </p:nvSpPr>
        <p:spPr>
          <a:xfrm>
            <a:off x="6235425"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9pPr>
          </a:lstStyle>
          <a:p>
            <a:endParaRPr/>
          </a:p>
        </p:txBody>
      </p:sp>
      <p:sp>
        <p:nvSpPr>
          <p:cNvPr id="201" name="Google Shape;201;p22"/>
          <p:cNvSpPr/>
          <p:nvPr/>
        </p:nvSpPr>
        <p:spPr>
          <a:xfrm>
            <a:off x="681295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2"/>
          <p:cNvSpPr txBox="1"/>
          <p:nvPr/>
        </p:nvSpPr>
        <p:spPr>
          <a:xfrm>
            <a:off x="1200150"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1400">
              <a:solidFill>
                <a:srgbClr val="666666"/>
              </a:solidFill>
            </a:endParaRPr>
          </a:p>
        </p:txBody>
      </p:sp>
      <p:sp>
        <p:nvSpPr>
          <p:cNvPr id="203" name="Google Shape;203;p22"/>
          <p:cNvSpPr txBox="1"/>
          <p:nvPr/>
        </p:nvSpPr>
        <p:spPr>
          <a:xfrm>
            <a:off x="4166437"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1400">
              <a:solidFill>
                <a:srgbClr val="666666"/>
              </a:solidFill>
            </a:endParaRPr>
          </a:p>
        </p:txBody>
      </p:sp>
      <p:sp>
        <p:nvSpPr>
          <p:cNvPr id="204" name="Google Shape;204;p22"/>
          <p:cNvSpPr txBox="1"/>
          <p:nvPr/>
        </p:nvSpPr>
        <p:spPr>
          <a:xfrm>
            <a:off x="7132687"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1400">
              <a:solidFill>
                <a:srgbClr val="666666"/>
              </a:solidFill>
            </a:endParaRPr>
          </a:p>
        </p:txBody>
      </p:sp>
      <p:sp>
        <p:nvSpPr>
          <p:cNvPr id="205" name="Google Shape;205;p22"/>
          <p:cNvSpPr txBox="1">
            <a:spLocks noGrp="1"/>
          </p:cNvSpPr>
          <p:nvPr>
            <p:ph type="title"/>
          </p:nvPr>
        </p:nvSpPr>
        <p:spPr>
          <a:xfrm>
            <a:off x="333250" y="298150"/>
            <a:ext cx="82755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06" name="Google Shape;206;p22"/>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207" name="Google Shape;207;p22"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matchingName="Full image slide 1">
  <p:cSld name="Full image slide_1">
    <p:bg>
      <p:bgPr>
        <a:solidFill>
          <a:srgbClr val="434343"/>
        </a:solidFill>
        <a:effectLst/>
      </p:bgPr>
    </p:bg>
    <p:spTree>
      <p:nvGrpSpPr>
        <p:cNvPr id="1" name="Shape 1630"/>
        <p:cNvGrpSpPr/>
        <p:nvPr/>
      </p:nvGrpSpPr>
      <p:grpSpPr>
        <a:xfrm>
          <a:off x="0" y="0"/>
          <a:ext cx="0" cy="0"/>
          <a:chOff x="0" y="0"/>
          <a:chExt cx="0" cy="0"/>
        </a:xfrm>
      </p:grpSpPr>
      <p:pic>
        <p:nvPicPr>
          <p:cNvPr id="1631" name="Google Shape;1631;p204"/>
          <p:cNvPicPr preferRelativeResize="0"/>
          <p:nvPr/>
        </p:nvPicPr>
        <p:blipFill>
          <a:blip r:embed="rId2">
            <a:alphaModFix/>
          </a:blip>
          <a:stretch>
            <a:fillRect/>
          </a:stretch>
        </p:blipFill>
        <p:spPr>
          <a:xfrm>
            <a:off x="0" y="0"/>
            <a:ext cx="9143999" cy="5140621"/>
          </a:xfrm>
          <a:prstGeom prst="rect">
            <a:avLst/>
          </a:prstGeom>
          <a:noFill/>
          <a:ln>
            <a:noFill/>
          </a:ln>
        </p:spPr>
      </p:pic>
      <p:sp>
        <p:nvSpPr>
          <p:cNvPr id="1632" name="Google Shape;1632;p204"/>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33" name="Google Shape;1633;p204"/>
          <p:cNvSpPr txBox="1"/>
          <p:nvPr/>
        </p:nvSpPr>
        <p:spPr>
          <a:xfrm>
            <a:off x="9182100"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pic>
        <p:nvPicPr>
          <p:cNvPr id="1634" name="Google Shape;1634;p204"/>
          <p:cNvPicPr preferRelativeResize="0"/>
          <p:nvPr/>
        </p:nvPicPr>
        <p:blipFill>
          <a:blip r:embed="rId3">
            <a:alphaModFix/>
          </a:blip>
          <a:stretch>
            <a:fillRect/>
          </a:stretch>
        </p:blipFill>
        <p:spPr>
          <a:xfrm>
            <a:off x="577270" y="587875"/>
            <a:ext cx="1479150" cy="974225"/>
          </a:xfrm>
          <a:prstGeom prst="rect">
            <a:avLst/>
          </a:prstGeom>
          <a:noFill/>
          <a:ln>
            <a:noFill/>
          </a:ln>
        </p:spPr>
      </p:pic>
      <p:sp>
        <p:nvSpPr>
          <p:cNvPr id="1635" name="Google Shape;1635;p204"/>
          <p:cNvSpPr txBox="1">
            <a:spLocks noGrp="1"/>
          </p:cNvSpPr>
          <p:nvPr>
            <p:ph type="title"/>
          </p:nvPr>
        </p:nvSpPr>
        <p:spPr>
          <a:xfrm>
            <a:off x="576075" y="2771579"/>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800">
                <a:solidFill>
                  <a:srgbClr val="FFFFFF"/>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200">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636" name="Google Shape;1636;p204"/>
          <p:cNvSpPr txBox="1">
            <a:spLocks noGrp="1"/>
          </p:cNvSpPr>
          <p:nvPr>
            <p:ph type="title" idx="2"/>
          </p:nvPr>
        </p:nvSpPr>
        <p:spPr>
          <a:xfrm>
            <a:off x="576075" y="1491254"/>
            <a:ext cx="2637000" cy="923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2400"/>
              <a:buFont typeface="Helvetica Neue Light"/>
              <a:buNone/>
              <a:defRPr sz="2400" i="0" u="none" strike="noStrike" cap="none">
                <a:solidFill>
                  <a:schemeClr val="lt1"/>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637" name="Google Shape;1637;p204"/>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FFFFFF"/>
                </a:solidFill>
                <a:latin typeface="Helvetica Neue Light"/>
                <a:ea typeface="Helvetica Neue Light"/>
                <a:cs typeface="Helvetica Neue Light"/>
                <a:sym typeface="Helvetica Neue Light"/>
              </a:rPr>
              <a:t>CONFIDENTIAL</a:t>
            </a:r>
            <a:endParaRPr>
              <a:solidFill>
                <a:srgbClr val="FFFFFF"/>
              </a:solidFill>
              <a:latin typeface="Helvetica Neue Light"/>
              <a:ea typeface="Helvetica Neue Light"/>
              <a:cs typeface="Helvetica Neue Light"/>
              <a:sym typeface="Helvetica Neue Light"/>
            </a:endParaRPr>
          </a:p>
        </p:txBody>
      </p:sp>
      <p:pic>
        <p:nvPicPr>
          <p:cNvPr id="1638" name="Google Shape;1638;p204"/>
          <p:cNvPicPr preferRelativeResize="0"/>
          <p:nvPr/>
        </p:nvPicPr>
        <p:blipFill rotWithShape="1">
          <a:blip r:embed="rId3">
            <a:alphaModFix/>
          </a:blip>
          <a:srcRect l="20496" t="19072" r="20401" b="18314"/>
          <a:stretch/>
        </p:blipFill>
        <p:spPr>
          <a:xfrm>
            <a:off x="94125" y="4883625"/>
            <a:ext cx="238925" cy="166728"/>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matchingName="Full image slide 1 1">
  <p:cSld name="Full image slide_1_1">
    <p:bg>
      <p:bgPr>
        <a:solidFill>
          <a:srgbClr val="434343"/>
        </a:solidFill>
        <a:effectLst/>
      </p:bgPr>
    </p:bg>
    <p:spTree>
      <p:nvGrpSpPr>
        <p:cNvPr id="1" name="Shape 1639"/>
        <p:cNvGrpSpPr/>
        <p:nvPr/>
      </p:nvGrpSpPr>
      <p:grpSpPr>
        <a:xfrm>
          <a:off x="0" y="0"/>
          <a:ext cx="0" cy="0"/>
          <a:chOff x="0" y="0"/>
          <a:chExt cx="0" cy="0"/>
        </a:xfrm>
      </p:grpSpPr>
      <p:pic>
        <p:nvPicPr>
          <p:cNvPr id="1640" name="Google Shape;1640;p205"/>
          <p:cNvPicPr preferRelativeResize="0"/>
          <p:nvPr/>
        </p:nvPicPr>
        <p:blipFill>
          <a:blip r:embed="rId2">
            <a:alphaModFix/>
          </a:blip>
          <a:stretch>
            <a:fillRect/>
          </a:stretch>
        </p:blipFill>
        <p:spPr>
          <a:xfrm>
            <a:off x="0" y="0"/>
            <a:ext cx="9144000" cy="5145011"/>
          </a:xfrm>
          <a:prstGeom prst="rect">
            <a:avLst/>
          </a:prstGeom>
          <a:noFill/>
          <a:ln>
            <a:noFill/>
          </a:ln>
        </p:spPr>
      </p:pic>
      <p:sp>
        <p:nvSpPr>
          <p:cNvPr id="1641" name="Google Shape;1641;p205"/>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42" name="Google Shape;1642;p205"/>
          <p:cNvSpPr txBox="1"/>
          <p:nvPr/>
        </p:nvSpPr>
        <p:spPr>
          <a:xfrm>
            <a:off x="9182100"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pic>
        <p:nvPicPr>
          <p:cNvPr id="1643" name="Google Shape;1643;p205"/>
          <p:cNvPicPr preferRelativeResize="0"/>
          <p:nvPr/>
        </p:nvPicPr>
        <p:blipFill>
          <a:blip r:embed="rId3">
            <a:alphaModFix/>
          </a:blip>
          <a:stretch>
            <a:fillRect/>
          </a:stretch>
        </p:blipFill>
        <p:spPr>
          <a:xfrm>
            <a:off x="577270" y="587875"/>
            <a:ext cx="1479150" cy="974225"/>
          </a:xfrm>
          <a:prstGeom prst="rect">
            <a:avLst/>
          </a:prstGeom>
          <a:noFill/>
          <a:ln>
            <a:noFill/>
          </a:ln>
        </p:spPr>
      </p:pic>
      <p:sp>
        <p:nvSpPr>
          <p:cNvPr id="1644" name="Google Shape;1644;p205"/>
          <p:cNvSpPr txBox="1">
            <a:spLocks noGrp="1"/>
          </p:cNvSpPr>
          <p:nvPr>
            <p:ph type="title"/>
          </p:nvPr>
        </p:nvSpPr>
        <p:spPr>
          <a:xfrm>
            <a:off x="576075" y="2771579"/>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800">
                <a:solidFill>
                  <a:srgbClr val="FFFFFF"/>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200">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645" name="Google Shape;1645;p205"/>
          <p:cNvSpPr txBox="1">
            <a:spLocks noGrp="1"/>
          </p:cNvSpPr>
          <p:nvPr>
            <p:ph type="title" idx="2"/>
          </p:nvPr>
        </p:nvSpPr>
        <p:spPr>
          <a:xfrm>
            <a:off x="576075" y="1491254"/>
            <a:ext cx="2637000" cy="923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2400"/>
              <a:buFont typeface="Helvetica Neue Light"/>
              <a:buNone/>
              <a:defRPr sz="2400" i="0" u="none" strike="noStrike" cap="none">
                <a:solidFill>
                  <a:schemeClr val="lt1"/>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646" name="Google Shape;1646;p205"/>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FFFFFF"/>
                </a:solidFill>
                <a:latin typeface="Helvetica Neue Light"/>
                <a:ea typeface="Helvetica Neue Light"/>
                <a:cs typeface="Helvetica Neue Light"/>
                <a:sym typeface="Helvetica Neue Light"/>
              </a:rPr>
              <a:t>CONFIDENTIAL</a:t>
            </a:r>
            <a:endParaRPr>
              <a:solidFill>
                <a:srgbClr val="FFFFFF"/>
              </a:solidFill>
              <a:latin typeface="Helvetica Neue Light"/>
              <a:ea typeface="Helvetica Neue Light"/>
              <a:cs typeface="Helvetica Neue Light"/>
              <a:sym typeface="Helvetica Neue Light"/>
            </a:endParaRPr>
          </a:p>
        </p:txBody>
      </p:sp>
      <p:pic>
        <p:nvPicPr>
          <p:cNvPr id="1647" name="Google Shape;1647;p205"/>
          <p:cNvPicPr preferRelativeResize="0"/>
          <p:nvPr/>
        </p:nvPicPr>
        <p:blipFill rotWithShape="1">
          <a:blip r:embed="rId3">
            <a:alphaModFix/>
          </a:blip>
          <a:srcRect l="20496" t="19072" r="20401" b="18314"/>
          <a:stretch/>
        </p:blipFill>
        <p:spPr>
          <a:xfrm>
            <a:off x="94125" y="4883625"/>
            <a:ext cx="238925" cy="166728"/>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matchingName="1_Full image slide">
  <p:cSld name="1_Full image slide">
    <p:spTree>
      <p:nvGrpSpPr>
        <p:cNvPr id="1" name="Shape 1648"/>
        <p:cNvGrpSpPr/>
        <p:nvPr/>
      </p:nvGrpSpPr>
      <p:grpSpPr>
        <a:xfrm>
          <a:off x="0" y="0"/>
          <a:ext cx="0" cy="0"/>
          <a:chOff x="0" y="0"/>
          <a:chExt cx="0" cy="0"/>
        </a:xfrm>
      </p:grpSpPr>
      <p:pic>
        <p:nvPicPr>
          <p:cNvPr id="1649" name="Google Shape;1649;p206"/>
          <p:cNvPicPr preferRelativeResize="0"/>
          <p:nvPr/>
        </p:nvPicPr>
        <p:blipFill>
          <a:blip r:embed="rId2">
            <a:alphaModFix/>
          </a:blip>
          <a:stretch>
            <a:fillRect/>
          </a:stretch>
        </p:blipFill>
        <p:spPr>
          <a:xfrm>
            <a:off x="-3" y="0"/>
            <a:ext cx="9144000" cy="5145011"/>
          </a:xfrm>
          <a:prstGeom prst="rect">
            <a:avLst/>
          </a:prstGeom>
          <a:noFill/>
          <a:ln>
            <a:noFill/>
          </a:ln>
        </p:spPr>
      </p:pic>
      <p:pic>
        <p:nvPicPr>
          <p:cNvPr id="1650" name="Google Shape;1650;p206"/>
          <p:cNvPicPr preferRelativeResize="0"/>
          <p:nvPr/>
        </p:nvPicPr>
        <p:blipFill>
          <a:blip r:embed="rId3">
            <a:alphaModFix/>
          </a:blip>
          <a:stretch>
            <a:fillRect/>
          </a:stretch>
        </p:blipFill>
        <p:spPr>
          <a:xfrm>
            <a:off x="577275" y="587875"/>
            <a:ext cx="1479150" cy="974228"/>
          </a:xfrm>
          <a:prstGeom prst="rect">
            <a:avLst/>
          </a:prstGeom>
          <a:noFill/>
          <a:ln>
            <a:noFill/>
          </a:ln>
        </p:spPr>
      </p:pic>
      <p:sp>
        <p:nvSpPr>
          <p:cNvPr id="1651" name="Google Shape;1651;p206"/>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52" name="Google Shape;1652;p206"/>
          <p:cNvSpPr txBox="1"/>
          <p:nvPr/>
        </p:nvSpPr>
        <p:spPr>
          <a:xfrm>
            <a:off x="9182100"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sp>
        <p:nvSpPr>
          <p:cNvPr id="1653" name="Google Shape;1653;p206"/>
          <p:cNvSpPr txBox="1">
            <a:spLocks noGrp="1"/>
          </p:cNvSpPr>
          <p:nvPr>
            <p:ph type="title"/>
          </p:nvPr>
        </p:nvSpPr>
        <p:spPr>
          <a:xfrm>
            <a:off x="576075" y="1491254"/>
            <a:ext cx="2637000" cy="923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2400"/>
              <a:buFont typeface="Helvetica Neue Light"/>
              <a:buNone/>
              <a:defRPr sz="240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9pPr>
          </a:lstStyle>
          <a:p>
            <a:endParaRPr/>
          </a:p>
        </p:txBody>
      </p:sp>
      <p:sp>
        <p:nvSpPr>
          <p:cNvPr id="1654" name="Google Shape;1654;p206"/>
          <p:cNvSpPr txBox="1">
            <a:spLocks noGrp="1"/>
          </p:cNvSpPr>
          <p:nvPr>
            <p:ph type="title" idx="2"/>
          </p:nvPr>
        </p:nvSpPr>
        <p:spPr>
          <a:xfrm>
            <a:off x="576075" y="2771579"/>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655" name="Google Shape;1655;p206"/>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434343"/>
                </a:solidFill>
                <a:latin typeface="Helvetica Neue Light"/>
                <a:ea typeface="Helvetica Neue Light"/>
                <a:cs typeface="Helvetica Neue Light"/>
                <a:sym typeface="Helvetica Neue Light"/>
              </a:rPr>
              <a:t>CONFIDENTIAL</a:t>
            </a:r>
            <a:endParaRPr>
              <a:solidFill>
                <a:srgbClr val="434343"/>
              </a:solidFill>
              <a:latin typeface="Helvetica Neue Light"/>
              <a:ea typeface="Helvetica Neue Light"/>
              <a:cs typeface="Helvetica Neue Light"/>
              <a:sym typeface="Helvetica Neue Light"/>
            </a:endParaRPr>
          </a:p>
        </p:txBody>
      </p:sp>
      <p:pic>
        <p:nvPicPr>
          <p:cNvPr id="1656" name="Google Shape;1656;p206"/>
          <p:cNvPicPr preferRelativeResize="0"/>
          <p:nvPr/>
        </p:nvPicPr>
        <p:blipFill rotWithShape="1">
          <a:blip r:embed="rId3">
            <a:alphaModFix/>
          </a:blip>
          <a:srcRect l="20911" r="19050"/>
          <a:stretch/>
        </p:blipFill>
        <p:spPr>
          <a:xfrm>
            <a:off x="94125" y="4829600"/>
            <a:ext cx="238925" cy="262124"/>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matchingName="1_Full image slide 1">
  <p:cSld name="1_Full image slide_1">
    <p:spTree>
      <p:nvGrpSpPr>
        <p:cNvPr id="1" name="Shape 1657"/>
        <p:cNvGrpSpPr/>
        <p:nvPr/>
      </p:nvGrpSpPr>
      <p:grpSpPr>
        <a:xfrm>
          <a:off x="0" y="0"/>
          <a:ext cx="0" cy="0"/>
          <a:chOff x="0" y="0"/>
          <a:chExt cx="0" cy="0"/>
        </a:xfrm>
      </p:grpSpPr>
      <p:pic>
        <p:nvPicPr>
          <p:cNvPr id="1658" name="Google Shape;1658;p207"/>
          <p:cNvPicPr preferRelativeResize="0"/>
          <p:nvPr/>
        </p:nvPicPr>
        <p:blipFill>
          <a:blip r:embed="rId2">
            <a:alphaModFix/>
          </a:blip>
          <a:stretch>
            <a:fillRect/>
          </a:stretch>
        </p:blipFill>
        <p:spPr>
          <a:xfrm>
            <a:off x="0" y="0"/>
            <a:ext cx="9143999" cy="5140621"/>
          </a:xfrm>
          <a:prstGeom prst="rect">
            <a:avLst/>
          </a:prstGeom>
          <a:noFill/>
          <a:ln>
            <a:noFill/>
          </a:ln>
        </p:spPr>
      </p:pic>
      <p:pic>
        <p:nvPicPr>
          <p:cNvPr id="1659" name="Google Shape;1659;p207"/>
          <p:cNvPicPr preferRelativeResize="0"/>
          <p:nvPr/>
        </p:nvPicPr>
        <p:blipFill>
          <a:blip r:embed="rId3">
            <a:alphaModFix/>
          </a:blip>
          <a:stretch>
            <a:fillRect/>
          </a:stretch>
        </p:blipFill>
        <p:spPr>
          <a:xfrm>
            <a:off x="577275" y="587875"/>
            <a:ext cx="1479150" cy="974228"/>
          </a:xfrm>
          <a:prstGeom prst="rect">
            <a:avLst/>
          </a:prstGeom>
          <a:noFill/>
          <a:ln>
            <a:noFill/>
          </a:ln>
        </p:spPr>
      </p:pic>
      <p:sp>
        <p:nvSpPr>
          <p:cNvPr id="1660" name="Google Shape;1660;p207"/>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61" name="Google Shape;1661;p207"/>
          <p:cNvSpPr txBox="1"/>
          <p:nvPr/>
        </p:nvSpPr>
        <p:spPr>
          <a:xfrm>
            <a:off x="9182100"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sp>
        <p:nvSpPr>
          <p:cNvPr id="1662" name="Google Shape;1662;p207"/>
          <p:cNvSpPr txBox="1">
            <a:spLocks noGrp="1"/>
          </p:cNvSpPr>
          <p:nvPr>
            <p:ph type="title"/>
          </p:nvPr>
        </p:nvSpPr>
        <p:spPr>
          <a:xfrm>
            <a:off x="576075" y="1491254"/>
            <a:ext cx="2637000" cy="923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2400"/>
              <a:buFont typeface="Helvetica Neue Light"/>
              <a:buNone/>
              <a:defRPr sz="240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9pPr>
          </a:lstStyle>
          <a:p>
            <a:endParaRPr/>
          </a:p>
        </p:txBody>
      </p:sp>
      <p:sp>
        <p:nvSpPr>
          <p:cNvPr id="1663" name="Google Shape;1663;p207"/>
          <p:cNvSpPr txBox="1">
            <a:spLocks noGrp="1"/>
          </p:cNvSpPr>
          <p:nvPr>
            <p:ph type="title" idx="2"/>
          </p:nvPr>
        </p:nvSpPr>
        <p:spPr>
          <a:xfrm>
            <a:off x="576075" y="2771579"/>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664" name="Google Shape;1664;p207"/>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434343"/>
                </a:solidFill>
                <a:latin typeface="Helvetica Neue Light"/>
                <a:ea typeface="Helvetica Neue Light"/>
                <a:cs typeface="Helvetica Neue Light"/>
                <a:sym typeface="Helvetica Neue Light"/>
              </a:rPr>
              <a:t>CONFIDENTIAL</a:t>
            </a:r>
            <a:endParaRPr>
              <a:solidFill>
                <a:srgbClr val="434343"/>
              </a:solidFill>
              <a:latin typeface="Helvetica Neue Light"/>
              <a:ea typeface="Helvetica Neue Light"/>
              <a:cs typeface="Helvetica Neue Light"/>
              <a:sym typeface="Helvetica Neue Light"/>
            </a:endParaRPr>
          </a:p>
        </p:txBody>
      </p:sp>
      <p:pic>
        <p:nvPicPr>
          <p:cNvPr id="1665" name="Google Shape;1665;p207"/>
          <p:cNvPicPr preferRelativeResize="0"/>
          <p:nvPr/>
        </p:nvPicPr>
        <p:blipFill rotWithShape="1">
          <a:blip r:embed="rId3">
            <a:alphaModFix/>
          </a:blip>
          <a:srcRect l="20911" r="19050"/>
          <a:stretch/>
        </p:blipFill>
        <p:spPr>
          <a:xfrm>
            <a:off x="94125" y="4829600"/>
            <a:ext cx="238925" cy="262124"/>
          </a:xfrm>
          <a:prstGeom prst="rect">
            <a:avLst/>
          </a:prstGeom>
          <a:noFill/>
          <a:ln>
            <a:noFill/>
          </a:ln>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matchingName="1_Full image slide 1 1">
  <p:cSld name="1_Full image slide_1_1">
    <p:spTree>
      <p:nvGrpSpPr>
        <p:cNvPr id="1" name="Shape 1666"/>
        <p:cNvGrpSpPr/>
        <p:nvPr/>
      </p:nvGrpSpPr>
      <p:grpSpPr>
        <a:xfrm>
          <a:off x="0" y="0"/>
          <a:ext cx="0" cy="0"/>
          <a:chOff x="0" y="0"/>
          <a:chExt cx="0" cy="0"/>
        </a:xfrm>
      </p:grpSpPr>
      <p:pic>
        <p:nvPicPr>
          <p:cNvPr id="1667" name="Google Shape;1667;p208"/>
          <p:cNvPicPr preferRelativeResize="0"/>
          <p:nvPr/>
        </p:nvPicPr>
        <p:blipFill>
          <a:blip r:embed="rId2">
            <a:alphaModFix/>
          </a:blip>
          <a:stretch>
            <a:fillRect/>
          </a:stretch>
        </p:blipFill>
        <p:spPr>
          <a:xfrm>
            <a:off x="0" y="0"/>
            <a:ext cx="9144000" cy="5145011"/>
          </a:xfrm>
          <a:prstGeom prst="rect">
            <a:avLst/>
          </a:prstGeom>
          <a:noFill/>
          <a:ln>
            <a:noFill/>
          </a:ln>
        </p:spPr>
      </p:pic>
      <p:pic>
        <p:nvPicPr>
          <p:cNvPr id="1668" name="Google Shape;1668;p208"/>
          <p:cNvPicPr preferRelativeResize="0"/>
          <p:nvPr/>
        </p:nvPicPr>
        <p:blipFill>
          <a:blip r:embed="rId3">
            <a:alphaModFix/>
          </a:blip>
          <a:stretch>
            <a:fillRect/>
          </a:stretch>
        </p:blipFill>
        <p:spPr>
          <a:xfrm>
            <a:off x="577275" y="587875"/>
            <a:ext cx="1479150" cy="974228"/>
          </a:xfrm>
          <a:prstGeom prst="rect">
            <a:avLst/>
          </a:prstGeom>
          <a:noFill/>
          <a:ln>
            <a:noFill/>
          </a:ln>
        </p:spPr>
      </p:pic>
      <p:sp>
        <p:nvSpPr>
          <p:cNvPr id="1669" name="Google Shape;1669;p208"/>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70" name="Google Shape;1670;p208"/>
          <p:cNvSpPr txBox="1"/>
          <p:nvPr/>
        </p:nvSpPr>
        <p:spPr>
          <a:xfrm>
            <a:off x="9182100"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sp>
        <p:nvSpPr>
          <p:cNvPr id="1671" name="Google Shape;1671;p208"/>
          <p:cNvSpPr txBox="1">
            <a:spLocks noGrp="1"/>
          </p:cNvSpPr>
          <p:nvPr>
            <p:ph type="title"/>
          </p:nvPr>
        </p:nvSpPr>
        <p:spPr>
          <a:xfrm>
            <a:off x="576075" y="1491254"/>
            <a:ext cx="2637000" cy="923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2400"/>
              <a:buFont typeface="Helvetica Neue Light"/>
              <a:buNone/>
              <a:defRPr sz="240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9pPr>
          </a:lstStyle>
          <a:p>
            <a:endParaRPr/>
          </a:p>
        </p:txBody>
      </p:sp>
      <p:sp>
        <p:nvSpPr>
          <p:cNvPr id="1672" name="Google Shape;1672;p208"/>
          <p:cNvSpPr txBox="1">
            <a:spLocks noGrp="1"/>
          </p:cNvSpPr>
          <p:nvPr>
            <p:ph type="title" idx="2"/>
          </p:nvPr>
        </p:nvSpPr>
        <p:spPr>
          <a:xfrm>
            <a:off x="576075" y="2771579"/>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673" name="Google Shape;1673;p208"/>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434343"/>
                </a:solidFill>
                <a:latin typeface="Helvetica Neue Light"/>
                <a:ea typeface="Helvetica Neue Light"/>
                <a:cs typeface="Helvetica Neue Light"/>
                <a:sym typeface="Helvetica Neue Light"/>
              </a:rPr>
              <a:t>CONFIDENTIAL</a:t>
            </a:r>
            <a:endParaRPr>
              <a:solidFill>
                <a:srgbClr val="434343"/>
              </a:solidFill>
              <a:latin typeface="Helvetica Neue Light"/>
              <a:ea typeface="Helvetica Neue Light"/>
              <a:cs typeface="Helvetica Neue Light"/>
              <a:sym typeface="Helvetica Neue Light"/>
            </a:endParaRPr>
          </a:p>
        </p:txBody>
      </p:sp>
      <p:pic>
        <p:nvPicPr>
          <p:cNvPr id="1674" name="Google Shape;1674;p208"/>
          <p:cNvPicPr preferRelativeResize="0"/>
          <p:nvPr/>
        </p:nvPicPr>
        <p:blipFill rotWithShape="1">
          <a:blip r:embed="rId3">
            <a:alphaModFix/>
          </a:blip>
          <a:srcRect l="20911" r="19050"/>
          <a:stretch/>
        </p:blipFill>
        <p:spPr>
          <a:xfrm>
            <a:off x="94125" y="4829600"/>
            <a:ext cx="238925" cy="262124"/>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matchingName="1_Full image slide 1 1 1">
  <p:cSld name="1_Full image slide_1_1_1">
    <p:spTree>
      <p:nvGrpSpPr>
        <p:cNvPr id="1" name="Shape 1675"/>
        <p:cNvGrpSpPr/>
        <p:nvPr/>
      </p:nvGrpSpPr>
      <p:grpSpPr>
        <a:xfrm>
          <a:off x="0" y="0"/>
          <a:ext cx="0" cy="0"/>
          <a:chOff x="0" y="0"/>
          <a:chExt cx="0" cy="0"/>
        </a:xfrm>
      </p:grpSpPr>
      <p:pic>
        <p:nvPicPr>
          <p:cNvPr id="1676" name="Google Shape;1676;p209" descr="desktop_portal_V01.jpg"/>
          <p:cNvPicPr preferRelativeResize="0"/>
          <p:nvPr/>
        </p:nvPicPr>
        <p:blipFill rotWithShape="1">
          <a:blip r:embed="rId2">
            <a:alphaModFix amt="40000"/>
          </a:blip>
          <a:srcRect l="179" r="189"/>
          <a:stretch/>
        </p:blipFill>
        <p:spPr>
          <a:xfrm>
            <a:off x="-33000" y="-28025"/>
            <a:ext cx="9210000" cy="5199552"/>
          </a:xfrm>
          <a:prstGeom prst="rect">
            <a:avLst/>
          </a:prstGeom>
          <a:noFill/>
          <a:ln>
            <a:noFill/>
          </a:ln>
        </p:spPr>
      </p:pic>
      <p:pic>
        <p:nvPicPr>
          <p:cNvPr id="1677" name="Google Shape;1677;p209"/>
          <p:cNvPicPr preferRelativeResize="0"/>
          <p:nvPr/>
        </p:nvPicPr>
        <p:blipFill>
          <a:blip r:embed="rId3">
            <a:alphaModFix amt="51000"/>
          </a:blip>
          <a:stretch>
            <a:fillRect/>
          </a:stretch>
        </p:blipFill>
        <p:spPr>
          <a:xfrm rot="-5400000">
            <a:off x="1965614" y="-2040762"/>
            <a:ext cx="5222198" cy="9247676"/>
          </a:xfrm>
          <a:prstGeom prst="rect">
            <a:avLst/>
          </a:prstGeom>
          <a:noFill/>
          <a:ln>
            <a:noFill/>
          </a:ln>
          <a:effectLst>
            <a:reflection stA="21000" endPos="30000" dist="38100" dir="5400000" fadeDir="5400012" sy="-100000" algn="bl" rotWithShape="0"/>
          </a:effectLst>
        </p:spPr>
      </p:pic>
      <p:sp>
        <p:nvSpPr>
          <p:cNvPr id="1678" name="Google Shape;1678;p209"/>
          <p:cNvSpPr/>
          <p:nvPr/>
        </p:nvSpPr>
        <p:spPr>
          <a:xfrm>
            <a:off x="-32998" y="-28050"/>
            <a:ext cx="9210000" cy="5199600"/>
          </a:xfrm>
          <a:prstGeom prst="rect">
            <a:avLst/>
          </a:prstGeom>
          <a:solidFill>
            <a:srgbClr val="000000">
              <a:alpha val="2385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ld</a:t>
            </a:r>
            <a:endParaRPr/>
          </a:p>
        </p:txBody>
      </p:sp>
      <p:sp>
        <p:nvSpPr>
          <p:cNvPr id="1679" name="Google Shape;1679;p209"/>
          <p:cNvSpPr/>
          <p:nvPr/>
        </p:nvSpPr>
        <p:spPr>
          <a:xfrm>
            <a:off x="-33000" y="-28025"/>
            <a:ext cx="9210000" cy="5199600"/>
          </a:xfrm>
          <a:prstGeom prst="rect">
            <a:avLst/>
          </a:prstGeom>
          <a:solidFill>
            <a:srgbClr val="F3F3F3">
              <a:alpha val="607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0" name="Google Shape;1680;p209"/>
          <p:cNvPicPr preferRelativeResize="0"/>
          <p:nvPr/>
        </p:nvPicPr>
        <p:blipFill>
          <a:blip r:embed="rId4">
            <a:alphaModFix/>
          </a:blip>
          <a:stretch>
            <a:fillRect/>
          </a:stretch>
        </p:blipFill>
        <p:spPr>
          <a:xfrm>
            <a:off x="577275" y="587875"/>
            <a:ext cx="1479150" cy="974228"/>
          </a:xfrm>
          <a:prstGeom prst="rect">
            <a:avLst/>
          </a:prstGeom>
          <a:noFill/>
          <a:ln>
            <a:noFill/>
          </a:ln>
        </p:spPr>
      </p:pic>
      <p:sp>
        <p:nvSpPr>
          <p:cNvPr id="1681" name="Google Shape;1681;p209"/>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82" name="Google Shape;1682;p209"/>
          <p:cNvSpPr txBox="1"/>
          <p:nvPr/>
        </p:nvSpPr>
        <p:spPr>
          <a:xfrm>
            <a:off x="9182100"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sp>
        <p:nvSpPr>
          <p:cNvPr id="1683" name="Google Shape;1683;p209"/>
          <p:cNvSpPr txBox="1">
            <a:spLocks noGrp="1"/>
          </p:cNvSpPr>
          <p:nvPr>
            <p:ph type="title"/>
          </p:nvPr>
        </p:nvSpPr>
        <p:spPr>
          <a:xfrm>
            <a:off x="576075" y="1491254"/>
            <a:ext cx="2637000" cy="923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2400"/>
              <a:buFont typeface="Helvetica Neue Light"/>
              <a:buNone/>
              <a:defRPr sz="240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1800">
                <a:solidFill>
                  <a:srgbClr val="434343"/>
                </a:solidFill>
                <a:latin typeface="Helvetica Neue Light"/>
                <a:ea typeface="Helvetica Neue Light"/>
                <a:cs typeface="Helvetica Neue Light"/>
                <a:sym typeface="Helvetica Neue Light"/>
              </a:defRPr>
            </a:lvl9pPr>
          </a:lstStyle>
          <a:p>
            <a:endParaRPr/>
          </a:p>
        </p:txBody>
      </p:sp>
      <p:sp>
        <p:nvSpPr>
          <p:cNvPr id="1684" name="Google Shape;1684;p209"/>
          <p:cNvSpPr txBox="1">
            <a:spLocks noGrp="1"/>
          </p:cNvSpPr>
          <p:nvPr>
            <p:ph type="title" idx="2"/>
          </p:nvPr>
        </p:nvSpPr>
        <p:spPr>
          <a:xfrm>
            <a:off x="576075" y="2771579"/>
            <a:ext cx="2639400" cy="16920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800">
                <a:solidFill>
                  <a:srgbClr val="434343"/>
                </a:solidFill>
                <a:latin typeface="Helvetica Neue Light"/>
                <a:ea typeface="Helvetica Neue Light"/>
                <a:cs typeface="Helvetica Neue Light"/>
                <a:sym typeface="Helvetica Neue Light"/>
              </a:defRPr>
            </a:lvl1pPr>
            <a:lvl2pPr lvl="1" rtl="0">
              <a:lnSpc>
                <a:spcPct val="115000"/>
              </a:lnSpc>
              <a:spcBef>
                <a:spcPts val="1000"/>
              </a:spcBef>
              <a:spcAft>
                <a:spcPts val="0"/>
              </a:spcAft>
              <a:buNone/>
              <a:defRPr sz="1200">
                <a:solidFill>
                  <a:srgbClr val="434343"/>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434343"/>
                </a:solidFill>
                <a:latin typeface="Helvetica Neue Light"/>
                <a:ea typeface="Helvetica Neue Light"/>
                <a:cs typeface="Helvetica Neue Light"/>
                <a:sym typeface="Helvetica Neue Light"/>
              </a:defRPr>
            </a:lvl9pPr>
          </a:lstStyle>
          <a:p>
            <a:endParaRPr/>
          </a:p>
        </p:txBody>
      </p:sp>
      <p:sp>
        <p:nvSpPr>
          <p:cNvPr id="1685" name="Google Shape;1685;p209"/>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434343"/>
                </a:solidFill>
                <a:latin typeface="Helvetica Neue Light"/>
                <a:ea typeface="Helvetica Neue Light"/>
                <a:cs typeface="Helvetica Neue Light"/>
                <a:sym typeface="Helvetica Neue Light"/>
              </a:rPr>
              <a:t>CONFIDENTIAL</a:t>
            </a:r>
            <a:endParaRPr>
              <a:solidFill>
                <a:srgbClr val="434343"/>
              </a:solidFill>
              <a:latin typeface="Helvetica Neue Light"/>
              <a:ea typeface="Helvetica Neue Light"/>
              <a:cs typeface="Helvetica Neue Light"/>
              <a:sym typeface="Helvetica Neue Light"/>
            </a:endParaRPr>
          </a:p>
        </p:txBody>
      </p:sp>
      <p:pic>
        <p:nvPicPr>
          <p:cNvPr id="1686" name="Google Shape;1686;p209"/>
          <p:cNvPicPr preferRelativeResize="0"/>
          <p:nvPr/>
        </p:nvPicPr>
        <p:blipFill rotWithShape="1">
          <a:blip r:embed="rId4">
            <a:alphaModFix/>
          </a:blip>
          <a:srcRect l="20911" r="19050"/>
          <a:stretch/>
        </p:blipFill>
        <p:spPr>
          <a:xfrm>
            <a:off x="94125" y="4829600"/>
            <a:ext cx="238925" cy="262124"/>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1687"/>
        <p:cNvGrpSpPr/>
        <p:nvPr/>
      </p:nvGrpSpPr>
      <p:grpSpPr>
        <a:xfrm>
          <a:off x="0" y="0"/>
          <a:ext cx="0" cy="0"/>
          <a:chOff x="0" y="0"/>
          <a:chExt cx="0" cy="0"/>
        </a:xfrm>
      </p:grpSpPr>
      <p:sp>
        <p:nvSpPr>
          <p:cNvPr id="1688" name="Google Shape;1688;p210"/>
          <p:cNvSpPr txBox="1">
            <a:spLocks noGrp="1"/>
          </p:cNvSpPr>
          <p:nvPr>
            <p:ph type="title"/>
          </p:nvPr>
        </p:nvSpPr>
        <p:spPr>
          <a:xfrm>
            <a:off x="4760686" y="2318625"/>
            <a:ext cx="39642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Light"/>
              <a:buNone/>
              <a:defRPr sz="240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689" name="Google Shape;1689;p210"/>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90" name="Google Shape;1690;p210"/>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1691" name="Google Shape;1691;p210"/>
          <p:cNvPicPr preferRelativeResize="0"/>
          <p:nvPr/>
        </p:nvPicPr>
        <p:blipFill rotWithShape="1">
          <a:blip r:embed="rId2">
            <a:alphaModFix/>
          </a:blip>
          <a:srcRect/>
          <a:stretch/>
        </p:blipFill>
        <p:spPr>
          <a:xfrm>
            <a:off x="-380550" y="843850"/>
            <a:ext cx="6143625" cy="3441688"/>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matchingName="Full image slide with content">
  <p:cSld name="Full image slide with content">
    <p:bg>
      <p:bgPr>
        <a:solidFill>
          <a:srgbClr val="434343"/>
        </a:solidFill>
        <a:effectLst/>
      </p:bgPr>
    </p:bg>
    <p:spTree>
      <p:nvGrpSpPr>
        <p:cNvPr id="1" name="Shape 1692"/>
        <p:cNvGrpSpPr/>
        <p:nvPr/>
      </p:nvGrpSpPr>
      <p:grpSpPr>
        <a:xfrm>
          <a:off x="0" y="0"/>
          <a:ext cx="0" cy="0"/>
          <a:chOff x="0" y="0"/>
          <a:chExt cx="0" cy="0"/>
        </a:xfrm>
      </p:grpSpPr>
      <p:pic>
        <p:nvPicPr>
          <p:cNvPr id="1693" name="Google Shape;1693;p211"/>
          <p:cNvPicPr preferRelativeResize="0"/>
          <p:nvPr/>
        </p:nvPicPr>
        <p:blipFill>
          <a:blip r:embed="rId2">
            <a:alphaModFix/>
          </a:blip>
          <a:stretch>
            <a:fillRect/>
          </a:stretch>
        </p:blipFill>
        <p:spPr>
          <a:xfrm>
            <a:off x="1354" y="0"/>
            <a:ext cx="9141293" cy="5143501"/>
          </a:xfrm>
          <a:prstGeom prst="rect">
            <a:avLst/>
          </a:prstGeom>
          <a:noFill/>
          <a:ln>
            <a:noFill/>
          </a:ln>
        </p:spPr>
      </p:pic>
      <p:sp>
        <p:nvSpPr>
          <p:cNvPr id="1694" name="Google Shape;1694;p211"/>
          <p:cNvSpPr txBox="1">
            <a:spLocks noGrp="1"/>
          </p:cNvSpPr>
          <p:nvPr>
            <p:ph type="title"/>
          </p:nvPr>
        </p:nvSpPr>
        <p:spPr>
          <a:xfrm>
            <a:off x="1756090" y="700375"/>
            <a:ext cx="6968700" cy="596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2400"/>
              <a:buFont typeface="Helvetica Neue Light"/>
              <a:buNone/>
              <a:defRPr sz="2400" i="0" u="none" strike="noStrike" cap="none">
                <a:solidFill>
                  <a:schemeClr val="lt1"/>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695" name="Google Shape;1695;p211"/>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700"/>
              <a:buFont typeface="Arial"/>
              <a:buNone/>
              <a:defRPr sz="7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96" name="Google Shape;1696;p211"/>
          <p:cNvSpPr txBox="1"/>
          <p:nvPr/>
        </p:nvSpPr>
        <p:spPr>
          <a:xfrm>
            <a:off x="-2532183"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pic>
        <p:nvPicPr>
          <p:cNvPr id="1697" name="Google Shape;1697;p211"/>
          <p:cNvPicPr preferRelativeResize="0"/>
          <p:nvPr/>
        </p:nvPicPr>
        <p:blipFill>
          <a:blip r:embed="rId3">
            <a:alphaModFix/>
          </a:blip>
          <a:stretch>
            <a:fillRect/>
          </a:stretch>
        </p:blipFill>
        <p:spPr>
          <a:xfrm>
            <a:off x="475770" y="511600"/>
            <a:ext cx="1479150" cy="974225"/>
          </a:xfrm>
          <a:prstGeom prst="rect">
            <a:avLst/>
          </a:prstGeom>
          <a:noFill/>
          <a:ln>
            <a:noFill/>
          </a:ln>
        </p:spPr>
      </p:pic>
      <p:sp>
        <p:nvSpPr>
          <p:cNvPr id="1698" name="Google Shape;1698;p211"/>
          <p:cNvSpPr txBox="1">
            <a:spLocks noGrp="1"/>
          </p:cNvSpPr>
          <p:nvPr>
            <p:ph type="title" idx="2"/>
          </p:nvPr>
        </p:nvSpPr>
        <p:spPr>
          <a:xfrm>
            <a:off x="762500" y="1297075"/>
            <a:ext cx="7386300" cy="5967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699" name="Google Shape;1699;p211"/>
          <p:cNvSpPr txBox="1">
            <a:spLocks noGrp="1"/>
          </p:cNvSpPr>
          <p:nvPr>
            <p:ph type="title" idx="3"/>
          </p:nvPr>
        </p:nvSpPr>
        <p:spPr>
          <a:xfrm>
            <a:off x="1364825" y="21558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00" name="Google Shape;1700;p211"/>
          <p:cNvSpPr txBox="1">
            <a:spLocks noGrp="1"/>
          </p:cNvSpPr>
          <p:nvPr>
            <p:ph type="title" idx="4"/>
          </p:nvPr>
        </p:nvSpPr>
        <p:spPr>
          <a:xfrm>
            <a:off x="1364825" y="22899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1701" name="Google Shape;1701;p211"/>
          <p:cNvSpPr txBox="1">
            <a:spLocks noGrp="1"/>
          </p:cNvSpPr>
          <p:nvPr>
            <p:ph type="title" idx="5"/>
          </p:nvPr>
        </p:nvSpPr>
        <p:spPr>
          <a:xfrm>
            <a:off x="1364825" y="30093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02" name="Google Shape;1702;p211"/>
          <p:cNvSpPr txBox="1">
            <a:spLocks noGrp="1"/>
          </p:cNvSpPr>
          <p:nvPr>
            <p:ph type="title" idx="6"/>
          </p:nvPr>
        </p:nvSpPr>
        <p:spPr>
          <a:xfrm>
            <a:off x="1364825" y="31434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1703" name="Google Shape;1703;p211"/>
          <p:cNvSpPr txBox="1">
            <a:spLocks noGrp="1"/>
          </p:cNvSpPr>
          <p:nvPr>
            <p:ph type="title" idx="7"/>
          </p:nvPr>
        </p:nvSpPr>
        <p:spPr>
          <a:xfrm>
            <a:off x="1364825" y="38628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04" name="Google Shape;1704;p211"/>
          <p:cNvSpPr txBox="1">
            <a:spLocks noGrp="1"/>
          </p:cNvSpPr>
          <p:nvPr>
            <p:ph type="title" idx="8"/>
          </p:nvPr>
        </p:nvSpPr>
        <p:spPr>
          <a:xfrm>
            <a:off x="1364825" y="39969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1705" name="Google Shape;1705;p211"/>
          <p:cNvSpPr txBox="1">
            <a:spLocks noGrp="1"/>
          </p:cNvSpPr>
          <p:nvPr>
            <p:ph type="title" idx="9"/>
          </p:nvPr>
        </p:nvSpPr>
        <p:spPr>
          <a:xfrm>
            <a:off x="5538275" y="21558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06" name="Google Shape;1706;p211"/>
          <p:cNvSpPr txBox="1">
            <a:spLocks noGrp="1"/>
          </p:cNvSpPr>
          <p:nvPr>
            <p:ph type="title" idx="13"/>
          </p:nvPr>
        </p:nvSpPr>
        <p:spPr>
          <a:xfrm>
            <a:off x="5538275" y="22899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1707" name="Google Shape;1707;p211"/>
          <p:cNvSpPr txBox="1">
            <a:spLocks noGrp="1"/>
          </p:cNvSpPr>
          <p:nvPr>
            <p:ph type="title" idx="14"/>
          </p:nvPr>
        </p:nvSpPr>
        <p:spPr>
          <a:xfrm>
            <a:off x="5538275" y="30093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08" name="Google Shape;1708;p211"/>
          <p:cNvSpPr txBox="1">
            <a:spLocks noGrp="1"/>
          </p:cNvSpPr>
          <p:nvPr>
            <p:ph type="title" idx="15"/>
          </p:nvPr>
        </p:nvSpPr>
        <p:spPr>
          <a:xfrm>
            <a:off x="5538275" y="31434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1709" name="Google Shape;1709;p211"/>
          <p:cNvSpPr/>
          <p:nvPr/>
        </p:nvSpPr>
        <p:spPr>
          <a:xfrm>
            <a:off x="4977700" y="3018363"/>
            <a:ext cx="496500" cy="496500"/>
          </a:xfrm>
          <a:prstGeom prst="ellipse">
            <a:avLst/>
          </a:prstGeom>
          <a:noFill/>
          <a:ln w="38100" cap="flat" cmpd="sng">
            <a:solidFill>
              <a:srgbClr val="A4DB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1"/>
          <p:cNvSpPr/>
          <p:nvPr/>
        </p:nvSpPr>
        <p:spPr>
          <a:xfrm>
            <a:off x="4977700" y="2164863"/>
            <a:ext cx="496500" cy="496500"/>
          </a:xfrm>
          <a:prstGeom prst="ellipse">
            <a:avLst/>
          </a:prstGeom>
          <a:noFill/>
          <a:ln w="38100" cap="flat" cmpd="sng">
            <a:solidFill>
              <a:srgbClr val="DD9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1"/>
          <p:cNvSpPr/>
          <p:nvPr/>
        </p:nvSpPr>
        <p:spPr>
          <a:xfrm>
            <a:off x="820375" y="3853788"/>
            <a:ext cx="496500" cy="496500"/>
          </a:xfrm>
          <a:prstGeom prst="ellipse">
            <a:avLst/>
          </a:prstGeom>
          <a:noFill/>
          <a:ln w="38100" cap="flat" cmpd="sng">
            <a:solidFill>
              <a:srgbClr val="DF1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1"/>
          <p:cNvSpPr/>
          <p:nvPr/>
        </p:nvSpPr>
        <p:spPr>
          <a:xfrm>
            <a:off x="820375" y="3018363"/>
            <a:ext cx="496500" cy="4965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11"/>
          <p:cNvSpPr/>
          <p:nvPr/>
        </p:nvSpPr>
        <p:spPr>
          <a:xfrm>
            <a:off x="820375" y="2182938"/>
            <a:ext cx="496500" cy="496500"/>
          </a:xfrm>
          <a:prstGeom prst="ellipse">
            <a:avLst/>
          </a:prstGeom>
          <a:noFill/>
          <a:ln w="38100" cap="flat" cmpd="sng">
            <a:solidFill>
              <a:srgbClr val="E04E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11"/>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FFFFFF"/>
                </a:solidFill>
                <a:latin typeface="Helvetica Neue Light"/>
                <a:ea typeface="Helvetica Neue Light"/>
                <a:cs typeface="Helvetica Neue Light"/>
                <a:sym typeface="Helvetica Neue Light"/>
              </a:rPr>
              <a:t>CONFIDENTIAL</a:t>
            </a:r>
            <a:endParaRPr>
              <a:solidFill>
                <a:srgbClr val="FFFFFF"/>
              </a:solidFill>
              <a:latin typeface="Helvetica Neue Light"/>
              <a:ea typeface="Helvetica Neue Light"/>
              <a:cs typeface="Helvetica Neue Light"/>
              <a:sym typeface="Helvetica Neue Light"/>
            </a:endParaRPr>
          </a:p>
        </p:txBody>
      </p:sp>
      <p:pic>
        <p:nvPicPr>
          <p:cNvPr id="1715" name="Google Shape;1715;p211"/>
          <p:cNvPicPr preferRelativeResize="0"/>
          <p:nvPr/>
        </p:nvPicPr>
        <p:blipFill rotWithShape="1">
          <a:blip r:embed="rId3">
            <a:alphaModFix/>
          </a:blip>
          <a:srcRect l="20496" t="19072" r="20401" b="18314"/>
          <a:stretch/>
        </p:blipFill>
        <p:spPr>
          <a:xfrm>
            <a:off x="94125" y="4883625"/>
            <a:ext cx="238925" cy="166728"/>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matchingName="1_Full image slide with content">
  <p:cSld name="1_Full image slide with content">
    <p:spTree>
      <p:nvGrpSpPr>
        <p:cNvPr id="1" name="Shape 1716"/>
        <p:cNvGrpSpPr/>
        <p:nvPr/>
      </p:nvGrpSpPr>
      <p:grpSpPr>
        <a:xfrm>
          <a:off x="0" y="0"/>
          <a:ext cx="0" cy="0"/>
          <a:chOff x="0" y="0"/>
          <a:chExt cx="0" cy="0"/>
        </a:xfrm>
      </p:grpSpPr>
      <p:pic>
        <p:nvPicPr>
          <p:cNvPr id="1717" name="Google Shape;1717;p212"/>
          <p:cNvPicPr preferRelativeResize="0"/>
          <p:nvPr/>
        </p:nvPicPr>
        <p:blipFill>
          <a:blip r:embed="rId2">
            <a:alphaModFix/>
          </a:blip>
          <a:stretch>
            <a:fillRect/>
          </a:stretch>
        </p:blipFill>
        <p:spPr>
          <a:xfrm>
            <a:off x="1354" y="0"/>
            <a:ext cx="9141293" cy="5143501"/>
          </a:xfrm>
          <a:prstGeom prst="rect">
            <a:avLst/>
          </a:prstGeom>
          <a:noFill/>
          <a:ln>
            <a:noFill/>
          </a:ln>
        </p:spPr>
      </p:pic>
      <p:sp>
        <p:nvSpPr>
          <p:cNvPr id="1718" name="Google Shape;1718;p212"/>
          <p:cNvSpPr txBox="1">
            <a:spLocks noGrp="1"/>
          </p:cNvSpPr>
          <p:nvPr>
            <p:ph type="title"/>
          </p:nvPr>
        </p:nvSpPr>
        <p:spPr>
          <a:xfrm>
            <a:off x="1756090" y="700375"/>
            <a:ext cx="6968700" cy="596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2400"/>
              <a:buFont typeface="Helvetica Neue Light"/>
              <a:buNone/>
              <a:defRPr sz="2400" i="0" u="none" strike="noStrike" cap="none">
                <a:solidFill>
                  <a:schemeClr val="lt1"/>
                </a:solidFill>
                <a:latin typeface="Helvetica Neue Light"/>
                <a:ea typeface="Helvetica Neue Light"/>
                <a:cs typeface="Helvetica Neue Light"/>
                <a:sym typeface="Helvetica Neue Light"/>
              </a:defRPr>
            </a:lvl1pPr>
            <a:lvl2pPr lvl="1"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2pPr>
            <a:lvl3pPr lvl="2"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3pPr>
            <a:lvl4pPr lvl="3"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4pPr>
            <a:lvl5pPr lvl="4"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5pPr>
            <a:lvl6pPr lvl="5"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6pPr>
            <a:lvl7pPr lvl="6"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7pPr>
            <a:lvl8pPr lvl="7"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8pPr>
            <a:lvl9pPr lvl="8" indent="0" rtl="0">
              <a:spcBef>
                <a:spcPts val="0"/>
              </a:spcBef>
              <a:spcAft>
                <a:spcPts val="0"/>
              </a:spcAft>
              <a:buSzPts val="1400"/>
              <a:buFont typeface="Helvetica Neue Light"/>
              <a:buNone/>
              <a:defRPr sz="1800">
                <a:latin typeface="Helvetica Neue Light"/>
                <a:ea typeface="Helvetica Neue Light"/>
                <a:cs typeface="Helvetica Neue Light"/>
                <a:sym typeface="Helvetica Neue Light"/>
              </a:defRPr>
            </a:lvl9pPr>
          </a:lstStyle>
          <a:p>
            <a:endParaRPr/>
          </a:p>
        </p:txBody>
      </p:sp>
      <p:sp>
        <p:nvSpPr>
          <p:cNvPr id="1719" name="Google Shape;1719;p212"/>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20" name="Google Shape;1720;p212"/>
          <p:cNvSpPr txBox="1"/>
          <p:nvPr/>
        </p:nvSpPr>
        <p:spPr>
          <a:xfrm>
            <a:off x="-2532183" y="1480636"/>
            <a:ext cx="2391600" cy="2182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FILL ENTIRE SLIDE WITH DARK IMAGE</a:t>
            </a:r>
            <a:endParaRPr/>
          </a:p>
          <a:p>
            <a:pPr marL="0" marR="0" lvl="0" indent="0" algn="l" rtl="0">
              <a:lnSpc>
                <a:spcPct val="100000"/>
              </a:lnSpc>
              <a:spcBef>
                <a:spcPts val="0"/>
              </a:spcBef>
              <a:spcAft>
                <a:spcPts val="0"/>
              </a:spcAft>
              <a:buClr>
                <a:srgbClr val="CCCCCC"/>
              </a:buClr>
              <a:buSzPts val="300"/>
              <a:buFont typeface="Helvetica Neue"/>
              <a:buNone/>
            </a:pPr>
            <a:r>
              <a:rPr lang="en" sz="1200" b="0" i="0" u="none" strike="noStrike" cap="none">
                <a:solidFill>
                  <a:schemeClr val="dk1"/>
                </a:solidFill>
                <a:latin typeface="Arial"/>
                <a:ea typeface="Arial"/>
                <a:cs typeface="Arial"/>
                <a:sym typeface="Arial"/>
              </a:rPr>
              <a:t>Select Image, then Press Cntrl + Down-Arrow (win) or Command+Down-Arrow to move the background image to bottom layer</a:t>
            </a:r>
            <a:endParaRPr/>
          </a:p>
        </p:txBody>
      </p:sp>
      <p:sp>
        <p:nvSpPr>
          <p:cNvPr id="1721" name="Google Shape;1721;p212"/>
          <p:cNvSpPr txBox="1">
            <a:spLocks noGrp="1"/>
          </p:cNvSpPr>
          <p:nvPr>
            <p:ph type="title" idx="2"/>
          </p:nvPr>
        </p:nvSpPr>
        <p:spPr>
          <a:xfrm>
            <a:off x="762500" y="1297075"/>
            <a:ext cx="7386300" cy="5967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722" name="Google Shape;1722;p212"/>
          <p:cNvSpPr txBox="1">
            <a:spLocks noGrp="1"/>
          </p:cNvSpPr>
          <p:nvPr>
            <p:ph type="title" idx="3"/>
          </p:nvPr>
        </p:nvSpPr>
        <p:spPr>
          <a:xfrm>
            <a:off x="1364825" y="21558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23" name="Google Shape;1723;p212"/>
          <p:cNvSpPr txBox="1">
            <a:spLocks noGrp="1"/>
          </p:cNvSpPr>
          <p:nvPr>
            <p:ph type="title" idx="4"/>
          </p:nvPr>
        </p:nvSpPr>
        <p:spPr>
          <a:xfrm>
            <a:off x="1364825" y="22899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1724" name="Google Shape;1724;p212"/>
          <p:cNvSpPr txBox="1">
            <a:spLocks noGrp="1"/>
          </p:cNvSpPr>
          <p:nvPr>
            <p:ph type="title" idx="5"/>
          </p:nvPr>
        </p:nvSpPr>
        <p:spPr>
          <a:xfrm>
            <a:off x="1364825" y="30093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25" name="Google Shape;1725;p212"/>
          <p:cNvSpPr txBox="1">
            <a:spLocks noGrp="1"/>
          </p:cNvSpPr>
          <p:nvPr>
            <p:ph type="title" idx="6"/>
          </p:nvPr>
        </p:nvSpPr>
        <p:spPr>
          <a:xfrm>
            <a:off x="1364825" y="31434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1726" name="Google Shape;1726;p212"/>
          <p:cNvSpPr txBox="1">
            <a:spLocks noGrp="1"/>
          </p:cNvSpPr>
          <p:nvPr>
            <p:ph type="title" idx="7"/>
          </p:nvPr>
        </p:nvSpPr>
        <p:spPr>
          <a:xfrm>
            <a:off x="1364825" y="38628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27" name="Google Shape;1727;p212"/>
          <p:cNvSpPr txBox="1">
            <a:spLocks noGrp="1"/>
          </p:cNvSpPr>
          <p:nvPr>
            <p:ph type="title" idx="8"/>
          </p:nvPr>
        </p:nvSpPr>
        <p:spPr>
          <a:xfrm>
            <a:off x="1364825" y="39969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1728" name="Google Shape;1728;p212"/>
          <p:cNvSpPr txBox="1">
            <a:spLocks noGrp="1"/>
          </p:cNvSpPr>
          <p:nvPr>
            <p:ph type="title" idx="9"/>
          </p:nvPr>
        </p:nvSpPr>
        <p:spPr>
          <a:xfrm>
            <a:off x="5538275" y="21558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29" name="Google Shape;1729;p212"/>
          <p:cNvSpPr txBox="1">
            <a:spLocks noGrp="1"/>
          </p:cNvSpPr>
          <p:nvPr>
            <p:ph type="title" idx="13"/>
          </p:nvPr>
        </p:nvSpPr>
        <p:spPr>
          <a:xfrm>
            <a:off x="5538275" y="22899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1730" name="Google Shape;1730;p212"/>
          <p:cNvSpPr txBox="1">
            <a:spLocks noGrp="1"/>
          </p:cNvSpPr>
          <p:nvPr>
            <p:ph type="title" idx="14"/>
          </p:nvPr>
        </p:nvSpPr>
        <p:spPr>
          <a:xfrm>
            <a:off x="5538275" y="3009325"/>
            <a:ext cx="2504100" cy="214200"/>
          </a:xfrm>
          <a:prstGeom prst="rect">
            <a:avLst/>
          </a:prstGeom>
        </p:spPr>
        <p:txBody>
          <a:bodyPr spcFirstLastPara="1" wrap="square" lIns="91425" tIns="91425" rIns="91425" bIns="91425" anchor="t" anchorCtr="0"/>
          <a:lstStyle>
            <a:lvl1pPr lvl="0" rtl="0">
              <a:spcBef>
                <a:spcPts val="0"/>
              </a:spcBef>
              <a:spcAft>
                <a:spcPts val="0"/>
              </a:spcAft>
              <a:buNone/>
              <a:defRPr sz="900" b="1">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731" name="Google Shape;1731;p212"/>
          <p:cNvSpPr txBox="1">
            <a:spLocks noGrp="1"/>
          </p:cNvSpPr>
          <p:nvPr>
            <p:ph type="title" idx="15"/>
          </p:nvPr>
        </p:nvSpPr>
        <p:spPr>
          <a:xfrm>
            <a:off x="5538275" y="3143475"/>
            <a:ext cx="2898900" cy="4965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900">
                <a:solidFill>
                  <a:srgbClr val="FFFFFF"/>
                </a:solidFill>
                <a:latin typeface="Helvetica Neue Light"/>
                <a:ea typeface="Helvetica Neue Light"/>
                <a:cs typeface="Helvetica Neue Light"/>
                <a:sym typeface="Helvetica Neue Light"/>
              </a:defRPr>
            </a:lvl1pPr>
            <a:lvl2pPr lvl="1"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lnSpc>
                <a:spcPct val="115000"/>
              </a:lnSpc>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pic>
        <p:nvPicPr>
          <p:cNvPr id="1732" name="Google Shape;1732;p212"/>
          <p:cNvPicPr preferRelativeResize="0"/>
          <p:nvPr/>
        </p:nvPicPr>
        <p:blipFill>
          <a:blip r:embed="rId3">
            <a:alphaModFix/>
          </a:blip>
          <a:stretch>
            <a:fillRect/>
          </a:stretch>
        </p:blipFill>
        <p:spPr>
          <a:xfrm>
            <a:off x="475775" y="511600"/>
            <a:ext cx="1479150" cy="974228"/>
          </a:xfrm>
          <a:prstGeom prst="rect">
            <a:avLst/>
          </a:prstGeom>
          <a:noFill/>
          <a:ln>
            <a:noFill/>
          </a:ln>
        </p:spPr>
      </p:pic>
      <p:sp>
        <p:nvSpPr>
          <p:cNvPr id="1733" name="Google Shape;1733;p212"/>
          <p:cNvSpPr/>
          <p:nvPr/>
        </p:nvSpPr>
        <p:spPr>
          <a:xfrm>
            <a:off x="4977700" y="3018363"/>
            <a:ext cx="496500" cy="496500"/>
          </a:xfrm>
          <a:prstGeom prst="ellipse">
            <a:avLst/>
          </a:prstGeom>
          <a:noFill/>
          <a:ln w="38100" cap="flat" cmpd="sng">
            <a:solidFill>
              <a:srgbClr val="A4DB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12"/>
          <p:cNvSpPr/>
          <p:nvPr/>
        </p:nvSpPr>
        <p:spPr>
          <a:xfrm>
            <a:off x="4977700" y="2164863"/>
            <a:ext cx="496500" cy="496500"/>
          </a:xfrm>
          <a:prstGeom prst="ellipse">
            <a:avLst/>
          </a:prstGeom>
          <a:noFill/>
          <a:ln w="38100" cap="flat" cmpd="sng">
            <a:solidFill>
              <a:srgbClr val="DD9C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2"/>
          <p:cNvSpPr/>
          <p:nvPr/>
        </p:nvSpPr>
        <p:spPr>
          <a:xfrm>
            <a:off x="820375" y="3853788"/>
            <a:ext cx="496500" cy="496500"/>
          </a:xfrm>
          <a:prstGeom prst="ellipse">
            <a:avLst/>
          </a:prstGeom>
          <a:noFill/>
          <a:ln w="38100" cap="flat" cmpd="sng">
            <a:solidFill>
              <a:srgbClr val="DF1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2"/>
          <p:cNvSpPr/>
          <p:nvPr/>
        </p:nvSpPr>
        <p:spPr>
          <a:xfrm>
            <a:off x="820375" y="3018363"/>
            <a:ext cx="496500" cy="4965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2"/>
          <p:cNvSpPr/>
          <p:nvPr/>
        </p:nvSpPr>
        <p:spPr>
          <a:xfrm>
            <a:off x="820375" y="2182938"/>
            <a:ext cx="496500" cy="496500"/>
          </a:xfrm>
          <a:prstGeom prst="ellipse">
            <a:avLst/>
          </a:prstGeom>
          <a:noFill/>
          <a:ln w="38100" cap="flat" cmpd="sng">
            <a:solidFill>
              <a:srgbClr val="E04E3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2"/>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434343"/>
                </a:solidFill>
                <a:latin typeface="Helvetica Neue Light"/>
                <a:ea typeface="Helvetica Neue Light"/>
                <a:cs typeface="Helvetica Neue Light"/>
                <a:sym typeface="Helvetica Neue Light"/>
              </a:rPr>
              <a:t>CONFIDENTIAL</a:t>
            </a:r>
            <a:endParaRPr>
              <a:solidFill>
                <a:srgbClr val="434343"/>
              </a:solidFill>
              <a:latin typeface="Helvetica Neue Light"/>
              <a:ea typeface="Helvetica Neue Light"/>
              <a:cs typeface="Helvetica Neue Light"/>
              <a:sym typeface="Helvetica Neue Light"/>
            </a:endParaRPr>
          </a:p>
        </p:txBody>
      </p:sp>
      <p:pic>
        <p:nvPicPr>
          <p:cNvPr id="1739" name="Google Shape;1739;p212"/>
          <p:cNvPicPr preferRelativeResize="0"/>
          <p:nvPr/>
        </p:nvPicPr>
        <p:blipFill rotWithShape="1">
          <a:blip r:embed="rId3">
            <a:alphaModFix/>
          </a:blip>
          <a:srcRect l="20911" r="19050"/>
          <a:stretch/>
        </p:blipFill>
        <p:spPr>
          <a:xfrm>
            <a:off x="94125" y="4829600"/>
            <a:ext cx="238925" cy="262124"/>
          </a:xfrm>
          <a:prstGeom prst="rect">
            <a:avLst/>
          </a:prstGeom>
          <a:noFill/>
          <a:ln>
            <a:noFill/>
          </a:ln>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0"/>
        <p:cNvGrpSpPr/>
        <p:nvPr/>
      </p:nvGrpSpPr>
      <p:grpSpPr>
        <a:xfrm>
          <a:off x="0" y="0"/>
          <a:ext cx="0" cy="0"/>
          <a:chOff x="0" y="0"/>
          <a:chExt cx="0" cy="0"/>
        </a:xfrm>
      </p:grpSpPr>
      <p:sp>
        <p:nvSpPr>
          <p:cNvPr id="1741" name="Google Shape;1741;p2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1pPr>
            <a:lvl2pPr lvl="1" algn="ctr" rtl="0">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2pPr>
            <a:lvl3pPr lvl="2" algn="ctr" rtl="0">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3pPr>
            <a:lvl4pPr lvl="3" algn="ctr" rtl="0">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4pPr>
            <a:lvl5pPr lvl="4" algn="ctr" rtl="0">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5pPr>
            <a:lvl6pPr lvl="5" algn="ctr" rtl="0">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6pPr>
            <a:lvl7pPr lvl="6" algn="ctr" rtl="0">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7pPr>
            <a:lvl8pPr lvl="7" algn="ctr" rtl="0">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8pPr>
            <a:lvl9pPr lvl="8" algn="ctr" rtl="0">
              <a:spcBef>
                <a:spcPts val="0"/>
              </a:spcBef>
              <a:spcAft>
                <a:spcPts val="0"/>
              </a:spcAft>
              <a:buSzPts val="5200"/>
              <a:buFont typeface="Helvetica Neue Light"/>
              <a:buNone/>
              <a:defRPr sz="5200">
                <a:latin typeface="Helvetica Neue Light"/>
                <a:ea typeface="Helvetica Neue Light"/>
                <a:cs typeface="Helvetica Neue Light"/>
                <a:sym typeface="Helvetica Neue Light"/>
              </a:defRPr>
            </a:lvl9pPr>
          </a:lstStyle>
          <a:p>
            <a:endParaRPr/>
          </a:p>
        </p:txBody>
      </p:sp>
      <p:sp>
        <p:nvSpPr>
          <p:cNvPr id="1742" name="Google Shape;1742;p2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Helvetica Neue Light"/>
              <a:buNone/>
              <a:defRPr sz="28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Font typeface="Helvetica Neue Light"/>
              <a:buNone/>
              <a:defRPr sz="2800">
                <a:latin typeface="Helvetica Neue Light"/>
                <a:ea typeface="Helvetica Neue Light"/>
                <a:cs typeface="Helvetica Neue Light"/>
                <a:sym typeface="Helvetica Neue Light"/>
              </a:defRPr>
            </a:lvl2pPr>
            <a:lvl3pPr lvl="2" algn="ctr" rtl="0">
              <a:lnSpc>
                <a:spcPct val="100000"/>
              </a:lnSpc>
              <a:spcBef>
                <a:spcPts val="0"/>
              </a:spcBef>
              <a:spcAft>
                <a:spcPts val="0"/>
              </a:spcAft>
              <a:buSzPts val="2800"/>
              <a:buFont typeface="Helvetica Neue Light"/>
              <a:buNone/>
              <a:defRPr sz="2800">
                <a:latin typeface="Helvetica Neue Light"/>
                <a:ea typeface="Helvetica Neue Light"/>
                <a:cs typeface="Helvetica Neue Light"/>
                <a:sym typeface="Helvetica Neue Light"/>
              </a:defRPr>
            </a:lvl3pPr>
            <a:lvl4pPr lvl="3" algn="ctr" rtl="0">
              <a:lnSpc>
                <a:spcPct val="100000"/>
              </a:lnSpc>
              <a:spcBef>
                <a:spcPts val="0"/>
              </a:spcBef>
              <a:spcAft>
                <a:spcPts val="0"/>
              </a:spcAft>
              <a:buSzPts val="2800"/>
              <a:buFont typeface="Helvetica Neue Light"/>
              <a:buNone/>
              <a:defRPr sz="2800">
                <a:latin typeface="Helvetica Neue Light"/>
                <a:ea typeface="Helvetica Neue Light"/>
                <a:cs typeface="Helvetica Neue Light"/>
                <a:sym typeface="Helvetica Neue Light"/>
              </a:defRPr>
            </a:lvl4pPr>
            <a:lvl5pPr lvl="4" algn="ctr" rtl="0">
              <a:lnSpc>
                <a:spcPct val="100000"/>
              </a:lnSpc>
              <a:spcBef>
                <a:spcPts val="0"/>
              </a:spcBef>
              <a:spcAft>
                <a:spcPts val="0"/>
              </a:spcAft>
              <a:buSzPts val="2800"/>
              <a:buFont typeface="Helvetica Neue Light"/>
              <a:buNone/>
              <a:defRPr sz="2800">
                <a:latin typeface="Helvetica Neue Light"/>
                <a:ea typeface="Helvetica Neue Light"/>
                <a:cs typeface="Helvetica Neue Light"/>
                <a:sym typeface="Helvetica Neue Light"/>
              </a:defRPr>
            </a:lvl5pPr>
            <a:lvl6pPr lvl="5" algn="ctr" rtl="0">
              <a:lnSpc>
                <a:spcPct val="100000"/>
              </a:lnSpc>
              <a:spcBef>
                <a:spcPts val="500"/>
              </a:spcBef>
              <a:spcAft>
                <a:spcPts val="0"/>
              </a:spcAft>
              <a:buSzPts val="2800"/>
              <a:buFont typeface="Helvetica Neue Light"/>
              <a:buNone/>
              <a:defRPr sz="2800">
                <a:latin typeface="Helvetica Neue Light"/>
                <a:ea typeface="Helvetica Neue Light"/>
                <a:cs typeface="Helvetica Neue Light"/>
                <a:sym typeface="Helvetica Neue Light"/>
              </a:defRPr>
            </a:lvl6pPr>
            <a:lvl7pPr lvl="6" algn="ctr" rtl="0">
              <a:lnSpc>
                <a:spcPct val="100000"/>
              </a:lnSpc>
              <a:spcBef>
                <a:spcPts val="500"/>
              </a:spcBef>
              <a:spcAft>
                <a:spcPts val="0"/>
              </a:spcAft>
              <a:buSzPts val="2800"/>
              <a:buFont typeface="Helvetica Neue Light"/>
              <a:buNone/>
              <a:defRPr sz="2800">
                <a:latin typeface="Helvetica Neue Light"/>
                <a:ea typeface="Helvetica Neue Light"/>
                <a:cs typeface="Helvetica Neue Light"/>
                <a:sym typeface="Helvetica Neue Light"/>
              </a:defRPr>
            </a:lvl7pPr>
            <a:lvl8pPr lvl="7" algn="ctr" rtl="0">
              <a:lnSpc>
                <a:spcPct val="100000"/>
              </a:lnSpc>
              <a:spcBef>
                <a:spcPts val="500"/>
              </a:spcBef>
              <a:spcAft>
                <a:spcPts val="0"/>
              </a:spcAft>
              <a:buSzPts val="2800"/>
              <a:buFont typeface="Helvetica Neue Light"/>
              <a:buNone/>
              <a:defRPr sz="2800">
                <a:latin typeface="Helvetica Neue Light"/>
                <a:ea typeface="Helvetica Neue Light"/>
                <a:cs typeface="Helvetica Neue Light"/>
                <a:sym typeface="Helvetica Neue Light"/>
              </a:defRPr>
            </a:lvl8pPr>
            <a:lvl9pPr lvl="8" algn="ctr" rtl="0">
              <a:lnSpc>
                <a:spcPct val="100000"/>
              </a:lnSpc>
              <a:spcBef>
                <a:spcPts val="500"/>
              </a:spcBef>
              <a:spcAft>
                <a:spcPts val="0"/>
              </a:spcAft>
              <a:buSzPts val="2800"/>
              <a:buFont typeface="Helvetica Neue Light"/>
              <a:buNone/>
              <a:defRPr sz="2800">
                <a:latin typeface="Helvetica Neue Light"/>
                <a:ea typeface="Helvetica Neue Light"/>
                <a:cs typeface="Helvetica Neue Light"/>
                <a:sym typeface="Helvetica Neue Light"/>
              </a:defRPr>
            </a:lvl9pPr>
          </a:lstStyle>
          <a:p>
            <a:endParaRPr/>
          </a:p>
        </p:txBody>
      </p:sp>
      <p:sp>
        <p:nvSpPr>
          <p:cNvPr id="1743" name="Google Shape;1743;p213"/>
          <p:cNvSpPr txBox="1">
            <a:spLocks noGrp="1"/>
          </p:cNvSpPr>
          <p:nvPr>
            <p:ph type="sldNum" idx="12"/>
          </p:nvPr>
        </p:nvSpPr>
        <p:spPr>
          <a:xfrm>
            <a:off x="8472458" y="4663217"/>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subject - no text">
  <p:cSld name="Three subject - no text">
    <p:spTree>
      <p:nvGrpSpPr>
        <p:cNvPr id="1" name="Shape 208"/>
        <p:cNvGrpSpPr/>
        <p:nvPr/>
      </p:nvGrpSpPr>
      <p:grpSpPr>
        <a:xfrm>
          <a:off x="0" y="0"/>
          <a:ext cx="0" cy="0"/>
          <a:chOff x="0" y="0"/>
          <a:chExt cx="0" cy="0"/>
        </a:xfrm>
      </p:grpSpPr>
      <p:sp>
        <p:nvSpPr>
          <p:cNvPr id="209" name="Google Shape;209;p23"/>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0" name="Google Shape;210;p23"/>
          <p:cNvSpPr/>
          <p:nvPr/>
        </p:nvSpPr>
        <p:spPr>
          <a:xfrm>
            <a:off x="902517" y="19749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3"/>
          <p:cNvSpPr/>
          <p:nvPr/>
        </p:nvSpPr>
        <p:spPr>
          <a:xfrm>
            <a:off x="3857736" y="19749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3"/>
          <p:cNvSpPr/>
          <p:nvPr/>
        </p:nvSpPr>
        <p:spPr>
          <a:xfrm>
            <a:off x="6812956" y="19749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3"/>
          <p:cNvSpPr txBox="1"/>
          <p:nvPr/>
        </p:nvSpPr>
        <p:spPr>
          <a:xfrm>
            <a:off x="1200150" y="24702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1400">
              <a:solidFill>
                <a:srgbClr val="666666"/>
              </a:solidFill>
            </a:endParaRPr>
          </a:p>
        </p:txBody>
      </p:sp>
      <p:sp>
        <p:nvSpPr>
          <p:cNvPr id="214" name="Google Shape;214;p23"/>
          <p:cNvSpPr txBox="1"/>
          <p:nvPr/>
        </p:nvSpPr>
        <p:spPr>
          <a:xfrm>
            <a:off x="4166437" y="24702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1400">
              <a:solidFill>
                <a:srgbClr val="666666"/>
              </a:solidFill>
            </a:endParaRPr>
          </a:p>
        </p:txBody>
      </p:sp>
      <p:sp>
        <p:nvSpPr>
          <p:cNvPr id="215" name="Google Shape;215;p23"/>
          <p:cNvSpPr txBox="1"/>
          <p:nvPr/>
        </p:nvSpPr>
        <p:spPr>
          <a:xfrm>
            <a:off x="7132687" y="24702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1400">
              <a:solidFill>
                <a:srgbClr val="666666"/>
              </a:solidFill>
            </a:endParaRPr>
          </a:p>
        </p:txBody>
      </p:sp>
      <p:sp>
        <p:nvSpPr>
          <p:cNvPr id="216" name="Google Shape;216;p23"/>
          <p:cNvSpPr txBox="1">
            <a:spLocks noGrp="1"/>
          </p:cNvSpPr>
          <p:nvPr>
            <p:ph type="title"/>
          </p:nvPr>
        </p:nvSpPr>
        <p:spPr>
          <a:xfrm>
            <a:off x="333250" y="298150"/>
            <a:ext cx="82755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17" name="Google Shape;217;p23"/>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218" name="Google Shape;218;p23"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matchingName="All Text " type="tx">
  <p:cSld name="TITLE_AND_BODY">
    <p:spTree>
      <p:nvGrpSpPr>
        <p:cNvPr id="1" name="Shape 1749"/>
        <p:cNvGrpSpPr/>
        <p:nvPr/>
      </p:nvGrpSpPr>
      <p:grpSpPr>
        <a:xfrm>
          <a:off x="0" y="0"/>
          <a:ext cx="0" cy="0"/>
          <a:chOff x="0" y="0"/>
          <a:chExt cx="0" cy="0"/>
        </a:xfrm>
      </p:grpSpPr>
      <p:sp>
        <p:nvSpPr>
          <p:cNvPr id="1750" name="Google Shape;1750;p215"/>
          <p:cNvSpPr txBox="1">
            <a:spLocks noGrp="1"/>
          </p:cNvSpPr>
          <p:nvPr>
            <p:ph type="body" idx="1"/>
          </p:nvPr>
        </p:nvSpPr>
        <p:spPr>
          <a:xfrm>
            <a:off x="333256" y="843586"/>
            <a:ext cx="8275500" cy="29181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751" name="Google Shape;1751;p215"/>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52" name="Google Shape;1752;p215"/>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matchingName="TITLE_ONLY" type="titleOnly">
  <p:cSld name="TITLE_ONLY">
    <p:spTree>
      <p:nvGrpSpPr>
        <p:cNvPr id="1" name="Shape 1753"/>
        <p:cNvGrpSpPr/>
        <p:nvPr/>
      </p:nvGrpSpPr>
      <p:grpSpPr>
        <a:xfrm>
          <a:off x="0" y="0"/>
          <a:ext cx="0" cy="0"/>
          <a:chOff x="0" y="0"/>
          <a:chExt cx="0" cy="0"/>
        </a:xfrm>
      </p:grpSpPr>
      <p:sp>
        <p:nvSpPr>
          <p:cNvPr id="1754" name="Google Shape;1754;p216"/>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55" name="Google Shape;1755;p216"/>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756"/>
        <p:cNvGrpSpPr/>
        <p:nvPr/>
      </p:nvGrpSpPr>
      <p:grpSpPr>
        <a:xfrm>
          <a:off x="0" y="0"/>
          <a:ext cx="0" cy="0"/>
          <a:chOff x="0" y="0"/>
          <a:chExt cx="0" cy="0"/>
        </a:xfrm>
      </p:grpSpPr>
      <p:sp>
        <p:nvSpPr>
          <p:cNvPr id="1757" name="Google Shape;1757;p217"/>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1758"/>
        <p:cNvGrpSpPr/>
        <p:nvPr/>
      </p:nvGrpSpPr>
      <p:grpSpPr>
        <a:xfrm>
          <a:off x="0" y="0"/>
          <a:ext cx="0" cy="0"/>
          <a:chOff x="0" y="0"/>
          <a:chExt cx="0" cy="0"/>
        </a:xfrm>
      </p:grpSpPr>
      <p:sp>
        <p:nvSpPr>
          <p:cNvPr id="1759" name="Google Shape;1759;p218"/>
          <p:cNvSpPr txBox="1">
            <a:spLocks noGrp="1"/>
          </p:cNvSpPr>
          <p:nvPr>
            <p:ph type="sldNum" idx="12"/>
          </p:nvPr>
        </p:nvSpPr>
        <p:spPr>
          <a:xfrm>
            <a:off x="6298082" y="4642920"/>
            <a:ext cx="255000" cy="2487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760"/>
        <p:cNvGrpSpPr/>
        <p:nvPr/>
      </p:nvGrpSpPr>
      <p:grpSpPr>
        <a:xfrm>
          <a:off x="0" y="0"/>
          <a:ext cx="0" cy="0"/>
          <a:chOff x="0" y="0"/>
          <a:chExt cx="0" cy="0"/>
        </a:xfrm>
      </p:grpSpPr>
      <p:pic>
        <p:nvPicPr>
          <p:cNvPr id="1761" name="Google Shape;1761;p219" descr="Shape 22"/>
          <p:cNvPicPr preferRelativeResize="0"/>
          <p:nvPr/>
        </p:nvPicPr>
        <p:blipFill rotWithShape="1">
          <a:blip r:embed="rId2">
            <a:alphaModFix amt="77000"/>
          </a:blip>
          <a:srcRect/>
          <a:stretch/>
        </p:blipFill>
        <p:spPr>
          <a:xfrm>
            <a:off x="0" y="-7575"/>
            <a:ext cx="9144000" cy="5186114"/>
          </a:xfrm>
          <a:prstGeom prst="rect">
            <a:avLst/>
          </a:prstGeom>
          <a:noFill/>
          <a:ln>
            <a:noFill/>
          </a:ln>
        </p:spPr>
      </p:pic>
      <p:sp>
        <p:nvSpPr>
          <p:cNvPr id="1762" name="Google Shape;1762;p219"/>
          <p:cNvSpPr txBox="1">
            <a:spLocks noGrp="1"/>
          </p:cNvSpPr>
          <p:nvPr>
            <p:ph type="title"/>
          </p:nvPr>
        </p:nvSpPr>
        <p:spPr>
          <a:xfrm>
            <a:off x="4105274" y="3203483"/>
            <a:ext cx="4619700" cy="853500"/>
          </a:xfrm>
          <a:prstGeom prst="rect">
            <a:avLst/>
          </a:prstGeom>
          <a:noFill/>
          <a:ln>
            <a:noFill/>
          </a:ln>
        </p:spPr>
        <p:txBody>
          <a:bodyPr spcFirstLastPara="1" wrap="square" lIns="34275" tIns="34275" rIns="34275" bIns="34275" anchor="ctr" anchorCtr="0"/>
          <a:lstStyle>
            <a:lvl1pPr marR="0" lvl="0" algn="r" rtl="0">
              <a:lnSpc>
                <a:spcPct val="100000"/>
              </a:lnSpc>
              <a:spcBef>
                <a:spcPts val="0"/>
              </a:spcBef>
              <a:spcAft>
                <a:spcPts val="0"/>
              </a:spcAft>
              <a:buClr>
                <a:srgbClr val="666666"/>
              </a:buClr>
              <a:buSzPts val="2400"/>
              <a:buFont typeface="Helvetica Neue Light"/>
              <a:buNone/>
              <a:defRPr sz="2400" b="0" i="0" u="none" strike="noStrike" cap="none">
                <a:solidFill>
                  <a:srgbClr val="666666"/>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63" name="Google Shape;1763;p219"/>
          <p:cNvSpPr txBox="1"/>
          <p:nvPr/>
        </p:nvSpPr>
        <p:spPr>
          <a:xfrm>
            <a:off x="419100" y="4926703"/>
            <a:ext cx="2250900" cy="83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764" name="Google Shape;1764;p219" descr="Shape 25"/>
          <p:cNvPicPr preferRelativeResize="0"/>
          <p:nvPr/>
        </p:nvPicPr>
        <p:blipFill rotWithShape="1">
          <a:blip r:embed="rId3">
            <a:alphaModFix/>
          </a:blip>
          <a:srcRect/>
          <a:stretch/>
        </p:blipFill>
        <p:spPr>
          <a:xfrm>
            <a:off x="733065" y="2218643"/>
            <a:ext cx="1995727" cy="692183"/>
          </a:xfrm>
          <a:prstGeom prst="rect">
            <a:avLst/>
          </a:prstGeom>
          <a:noFill/>
          <a:ln>
            <a:noFill/>
          </a:ln>
        </p:spPr>
      </p:pic>
      <p:sp>
        <p:nvSpPr>
          <p:cNvPr id="1765" name="Google Shape;1765;p219"/>
          <p:cNvSpPr txBox="1">
            <a:spLocks noGrp="1"/>
          </p:cNvSpPr>
          <p:nvPr>
            <p:ph type="sldNum" idx="12"/>
          </p:nvPr>
        </p:nvSpPr>
        <p:spPr>
          <a:xfrm>
            <a:off x="4419600" y="4629150"/>
            <a:ext cx="2133600" cy="2763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matchingName="Primary Title Card">
  <p:cSld name="Primary Title Card">
    <p:spTree>
      <p:nvGrpSpPr>
        <p:cNvPr id="1" name="Shape 1766"/>
        <p:cNvGrpSpPr/>
        <p:nvPr/>
      </p:nvGrpSpPr>
      <p:grpSpPr>
        <a:xfrm>
          <a:off x="0" y="0"/>
          <a:ext cx="0" cy="0"/>
          <a:chOff x="0" y="0"/>
          <a:chExt cx="0" cy="0"/>
        </a:xfrm>
      </p:grpSpPr>
      <p:sp>
        <p:nvSpPr>
          <p:cNvPr id="1767" name="Google Shape;1767;p220"/>
          <p:cNvSpPr txBox="1">
            <a:spLocks noGrp="1"/>
          </p:cNvSpPr>
          <p:nvPr>
            <p:ph type="title"/>
          </p:nvPr>
        </p:nvSpPr>
        <p:spPr>
          <a:xfrm>
            <a:off x="2244450" y="1082287"/>
            <a:ext cx="4655100" cy="853500"/>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666666"/>
              </a:buClr>
              <a:buSzPts val="2400"/>
              <a:buFont typeface="Helvetica Neue Light"/>
              <a:buNone/>
              <a:defRPr sz="2400" b="0" i="0" u="none" strike="noStrike" cap="none">
                <a:solidFill>
                  <a:srgbClr val="666666"/>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1768" name="Google Shape;1768;p220" descr="Shape 28"/>
          <p:cNvPicPr preferRelativeResize="0"/>
          <p:nvPr/>
        </p:nvPicPr>
        <p:blipFill rotWithShape="1">
          <a:blip r:embed="rId2">
            <a:alphaModFix/>
          </a:blip>
          <a:srcRect b="41324"/>
          <a:stretch/>
        </p:blipFill>
        <p:spPr>
          <a:xfrm>
            <a:off x="602825" y="1321100"/>
            <a:ext cx="7938350" cy="3822401"/>
          </a:xfrm>
          <a:prstGeom prst="rect">
            <a:avLst/>
          </a:prstGeom>
          <a:noFill/>
          <a:ln>
            <a:noFill/>
          </a:ln>
        </p:spPr>
      </p:pic>
      <p:sp>
        <p:nvSpPr>
          <p:cNvPr id="1769" name="Google Shape;1769;p220"/>
          <p:cNvSpPr txBox="1">
            <a:spLocks noGrp="1"/>
          </p:cNvSpPr>
          <p:nvPr>
            <p:ph type="sldNum" idx="12"/>
          </p:nvPr>
        </p:nvSpPr>
        <p:spPr>
          <a:xfrm>
            <a:off x="4419600" y="4629150"/>
            <a:ext cx="2133600" cy="2763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matchingName="1_Primary Title Card">
  <p:cSld name="1_Primary Title Card">
    <p:bg>
      <p:bgPr>
        <a:solidFill>
          <a:srgbClr val="EFEFEF"/>
        </a:solidFill>
        <a:effectLst/>
      </p:bgPr>
    </p:bg>
    <p:spTree>
      <p:nvGrpSpPr>
        <p:cNvPr id="1" name="Shape 1770"/>
        <p:cNvGrpSpPr/>
        <p:nvPr/>
      </p:nvGrpSpPr>
      <p:grpSpPr>
        <a:xfrm>
          <a:off x="0" y="0"/>
          <a:ext cx="0" cy="0"/>
          <a:chOff x="0" y="0"/>
          <a:chExt cx="0" cy="0"/>
        </a:xfrm>
      </p:grpSpPr>
      <p:sp>
        <p:nvSpPr>
          <p:cNvPr id="1771" name="Google Shape;1771;p221"/>
          <p:cNvSpPr/>
          <p:nvPr/>
        </p:nvSpPr>
        <p:spPr>
          <a:xfrm>
            <a:off x="2737900" y="731000"/>
            <a:ext cx="3668100" cy="3668100"/>
          </a:xfrm>
          <a:prstGeom prst="ellipse">
            <a:avLst/>
          </a:prstGeom>
          <a:solidFill>
            <a:srgbClr val="F1274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pic>
        <p:nvPicPr>
          <p:cNvPr id="1772" name="Google Shape;1772;p221" descr="Shape 31"/>
          <p:cNvPicPr preferRelativeResize="0"/>
          <p:nvPr/>
        </p:nvPicPr>
        <p:blipFill rotWithShape="1">
          <a:blip r:embed="rId2">
            <a:alphaModFix/>
          </a:blip>
          <a:srcRect/>
          <a:stretch/>
        </p:blipFill>
        <p:spPr>
          <a:xfrm>
            <a:off x="7672427" y="2371060"/>
            <a:ext cx="1118665" cy="387988"/>
          </a:xfrm>
          <a:prstGeom prst="rect">
            <a:avLst/>
          </a:prstGeom>
          <a:noFill/>
          <a:ln>
            <a:noFill/>
          </a:ln>
        </p:spPr>
      </p:pic>
      <p:sp>
        <p:nvSpPr>
          <p:cNvPr id="1773" name="Google Shape;1773;p221"/>
          <p:cNvSpPr txBox="1">
            <a:spLocks noGrp="1"/>
          </p:cNvSpPr>
          <p:nvPr>
            <p:ph type="title"/>
          </p:nvPr>
        </p:nvSpPr>
        <p:spPr>
          <a:xfrm>
            <a:off x="2953350" y="1888250"/>
            <a:ext cx="3237300" cy="1353600"/>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74" name="Google Shape;1774;p221"/>
          <p:cNvSpPr txBox="1">
            <a:spLocks noGrp="1"/>
          </p:cNvSpPr>
          <p:nvPr>
            <p:ph type="sldNum" idx="12"/>
          </p:nvPr>
        </p:nvSpPr>
        <p:spPr>
          <a:xfrm>
            <a:off x="4419600" y="4629150"/>
            <a:ext cx="2133600" cy="2763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matchingName="Section Title 1">
  <p:cSld name="Section Title 1">
    <p:spTree>
      <p:nvGrpSpPr>
        <p:cNvPr id="1" name="Shape 1775"/>
        <p:cNvGrpSpPr/>
        <p:nvPr/>
      </p:nvGrpSpPr>
      <p:grpSpPr>
        <a:xfrm>
          <a:off x="0" y="0"/>
          <a:ext cx="0" cy="0"/>
          <a:chOff x="0" y="0"/>
          <a:chExt cx="0" cy="0"/>
        </a:xfrm>
      </p:grpSpPr>
      <p:sp>
        <p:nvSpPr>
          <p:cNvPr id="1776" name="Google Shape;1776;p222"/>
          <p:cNvSpPr txBox="1">
            <a:spLocks noGrp="1"/>
          </p:cNvSpPr>
          <p:nvPr>
            <p:ph type="title"/>
          </p:nvPr>
        </p:nvSpPr>
        <p:spPr>
          <a:xfrm>
            <a:off x="419100" y="1141025"/>
            <a:ext cx="3664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77" name="Google Shape;1777;p222"/>
          <p:cNvSpPr txBox="1"/>
          <p:nvPr/>
        </p:nvSpPr>
        <p:spPr>
          <a:xfrm>
            <a:off x="419100" y="4926703"/>
            <a:ext cx="2250900" cy="83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778" name="Google Shape;1778;p222" descr="Shape 37"/>
          <p:cNvPicPr preferRelativeResize="0"/>
          <p:nvPr/>
        </p:nvPicPr>
        <p:blipFill rotWithShape="1">
          <a:blip r:embed="rId2">
            <a:alphaModFix/>
          </a:blip>
          <a:srcRect b="41324"/>
          <a:stretch/>
        </p:blipFill>
        <p:spPr>
          <a:xfrm>
            <a:off x="602825" y="1321100"/>
            <a:ext cx="7938350" cy="3822401"/>
          </a:xfrm>
          <a:prstGeom prst="rect">
            <a:avLst/>
          </a:prstGeom>
          <a:noFill/>
          <a:ln>
            <a:noFill/>
          </a:ln>
        </p:spPr>
      </p:pic>
      <p:sp>
        <p:nvSpPr>
          <p:cNvPr id="1779" name="Google Shape;1779;p222"/>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matchingName="Quote Card">
  <p:cSld name="Quote Card">
    <p:spTree>
      <p:nvGrpSpPr>
        <p:cNvPr id="1" name="Shape 1780"/>
        <p:cNvGrpSpPr/>
        <p:nvPr/>
      </p:nvGrpSpPr>
      <p:grpSpPr>
        <a:xfrm>
          <a:off x="0" y="0"/>
          <a:ext cx="0" cy="0"/>
          <a:chOff x="0" y="0"/>
          <a:chExt cx="0" cy="0"/>
        </a:xfrm>
      </p:grpSpPr>
      <p:sp>
        <p:nvSpPr>
          <p:cNvPr id="1781" name="Google Shape;1781;p223"/>
          <p:cNvSpPr txBox="1">
            <a:spLocks noGrp="1"/>
          </p:cNvSpPr>
          <p:nvPr>
            <p:ph type="title"/>
          </p:nvPr>
        </p:nvSpPr>
        <p:spPr>
          <a:xfrm>
            <a:off x="2226564" y="1141025"/>
            <a:ext cx="4690800" cy="853500"/>
          </a:xfrm>
          <a:prstGeom prst="rect">
            <a:avLst/>
          </a:prstGeom>
          <a:noFill/>
          <a:ln>
            <a:noFill/>
          </a:ln>
        </p:spPr>
        <p:txBody>
          <a:bodyPr spcFirstLastPara="1" wrap="square" lIns="34275" tIns="34275" rIns="34275" bIns="34275" anchor="t" anchorCtr="0"/>
          <a:lstStyle>
            <a:lvl1pPr marR="0" lvl="0" algn="ctr" rtl="0">
              <a:lnSpc>
                <a:spcPct val="100000"/>
              </a:lnSpc>
              <a:spcBef>
                <a:spcPts val="0"/>
              </a:spcBef>
              <a:spcAft>
                <a:spcPts val="0"/>
              </a:spcAft>
              <a:buClr>
                <a:srgbClr val="9F9E9F"/>
              </a:buClr>
              <a:buSzPts val="2400"/>
              <a:buFont typeface="Helvetica Neue Light"/>
              <a:buNone/>
              <a:defRPr sz="2400" b="0" i="1"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82" name="Google Shape;1782;p223"/>
          <p:cNvSpPr txBox="1">
            <a:spLocks noGrp="1"/>
          </p:cNvSpPr>
          <p:nvPr>
            <p:ph type="body" idx="1"/>
          </p:nvPr>
        </p:nvSpPr>
        <p:spPr>
          <a:xfrm>
            <a:off x="2226564" y="2143050"/>
            <a:ext cx="4690800" cy="421800"/>
          </a:xfrm>
          <a:prstGeom prst="rect">
            <a:avLst/>
          </a:prstGeom>
          <a:noFill/>
          <a:ln>
            <a:noFill/>
          </a:ln>
        </p:spPr>
        <p:txBody>
          <a:bodyPr spcFirstLastPara="1" wrap="square" lIns="34275" tIns="34275" rIns="34275" bIns="34275" anchor="t" anchorCtr="0"/>
          <a:lstStyle>
            <a:lvl1pPr marL="457200" marR="0" lvl="0"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Light"/>
                <a:ea typeface="Helvetica Neue Light"/>
                <a:cs typeface="Helvetica Neue Light"/>
                <a:sym typeface="Helvetica Neue Light"/>
              </a:defRPr>
            </a:lvl1pPr>
            <a:lvl2pPr marL="914400" marR="0" lvl="1"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Light"/>
                <a:ea typeface="Helvetica Neue Light"/>
                <a:cs typeface="Helvetica Neue Light"/>
                <a:sym typeface="Helvetica Neue Light"/>
              </a:defRPr>
            </a:lvl2pPr>
            <a:lvl3pPr marL="1371600" marR="0" lvl="2"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Light"/>
                <a:ea typeface="Helvetica Neue Light"/>
                <a:cs typeface="Helvetica Neue Light"/>
                <a:sym typeface="Helvetica Neue Light"/>
              </a:defRPr>
            </a:lvl3pPr>
            <a:lvl4pPr marL="1828800" marR="0" lvl="3"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Light"/>
                <a:ea typeface="Helvetica Neue Light"/>
                <a:cs typeface="Helvetica Neue Light"/>
                <a:sym typeface="Helvetica Neue Light"/>
              </a:defRPr>
            </a:lvl4pPr>
            <a:lvl5pPr marL="2286000" marR="0" lvl="4"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Light"/>
                <a:ea typeface="Helvetica Neue Light"/>
                <a:cs typeface="Helvetica Neue Light"/>
                <a:sym typeface="Helvetica Neue Light"/>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783" name="Google Shape;1783;p223"/>
          <p:cNvSpPr txBox="1"/>
          <p:nvPr/>
        </p:nvSpPr>
        <p:spPr>
          <a:xfrm>
            <a:off x="419100" y="4926703"/>
            <a:ext cx="2250900" cy="83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1784" name="Google Shape;1784;p223" descr="Shape 43"/>
          <p:cNvPicPr preferRelativeResize="0"/>
          <p:nvPr/>
        </p:nvPicPr>
        <p:blipFill rotWithShape="1">
          <a:blip r:embed="rId2">
            <a:alphaModFix/>
          </a:blip>
          <a:srcRect b="41324"/>
          <a:stretch/>
        </p:blipFill>
        <p:spPr>
          <a:xfrm>
            <a:off x="602825" y="1321100"/>
            <a:ext cx="7938350" cy="3822401"/>
          </a:xfrm>
          <a:prstGeom prst="rect">
            <a:avLst/>
          </a:prstGeom>
          <a:noFill/>
          <a:ln>
            <a:noFill/>
          </a:ln>
        </p:spPr>
      </p:pic>
      <p:sp>
        <p:nvSpPr>
          <p:cNvPr id="1785" name="Google Shape;1785;p223"/>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matchingName="Agenda ">
  <p:cSld name="Agenda ">
    <p:spTree>
      <p:nvGrpSpPr>
        <p:cNvPr id="1" name="Shape 1786"/>
        <p:cNvGrpSpPr/>
        <p:nvPr/>
      </p:nvGrpSpPr>
      <p:grpSpPr>
        <a:xfrm>
          <a:off x="0" y="0"/>
          <a:ext cx="0" cy="0"/>
          <a:chOff x="0" y="0"/>
          <a:chExt cx="0" cy="0"/>
        </a:xfrm>
      </p:grpSpPr>
      <p:pic>
        <p:nvPicPr>
          <p:cNvPr id="1787" name="Google Shape;1787;p224"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788" name="Google Shape;1788;p224"/>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789" name="Google Shape;1789;p224"/>
          <p:cNvSpPr txBox="1">
            <a:spLocks noGrp="1"/>
          </p:cNvSpPr>
          <p:nvPr>
            <p:ph type="title"/>
          </p:nvPr>
        </p:nvSpPr>
        <p:spPr>
          <a:xfrm>
            <a:off x="2079150" y="2193900"/>
            <a:ext cx="4985700" cy="755700"/>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Light"/>
              <a:buNone/>
              <a:defRPr sz="2400" b="0" i="0" u="none" strike="noStrike" cap="none">
                <a:solidFill>
                  <a:srgbClr val="F12742"/>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90" name="Google Shape;1790;p224"/>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ll Text ">
  <p:cSld name="All Text ">
    <p:spTree>
      <p:nvGrpSpPr>
        <p:cNvPr id="1" name="Shape 219"/>
        <p:cNvGrpSpPr/>
        <p:nvPr/>
      </p:nvGrpSpPr>
      <p:grpSpPr>
        <a:xfrm>
          <a:off x="0" y="0"/>
          <a:ext cx="0" cy="0"/>
          <a:chOff x="0" y="0"/>
          <a:chExt cx="0" cy="0"/>
        </a:xfrm>
      </p:grpSpPr>
      <p:sp>
        <p:nvSpPr>
          <p:cNvPr id="220" name="Google Shape;220;p24"/>
          <p:cNvSpPr txBox="1">
            <a:spLocks noGrp="1"/>
          </p:cNvSpPr>
          <p:nvPr>
            <p:ph type="body" idx="1"/>
          </p:nvPr>
        </p:nvSpPr>
        <p:spPr>
          <a:xfrm>
            <a:off x="333256" y="843586"/>
            <a:ext cx="8275500" cy="29181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9pPr>
          </a:lstStyle>
          <a:p>
            <a:endParaRPr/>
          </a:p>
        </p:txBody>
      </p:sp>
      <p:sp>
        <p:nvSpPr>
          <p:cNvPr id="221" name="Google Shape;221;p24"/>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2" name="Google Shape;222;p24"/>
          <p:cNvSpPr txBox="1">
            <a:spLocks noGrp="1"/>
          </p:cNvSpPr>
          <p:nvPr>
            <p:ph type="title"/>
          </p:nvPr>
        </p:nvSpPr>
        <p:spPr>
          <a:xfrm>
            <a:off x="333250" y="298150"/>
            <a:ext cx="84843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23" name="Google Shape;223;p24"/>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224" name="Google Shape;224;p24"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matchingName="Agenda _1">
  <p:cSld name="Agenda _1">
    <p:spTree>
      <p:nvGrpSpPr>
        <p:cNvPr id="1" name="Shape 1791"/>
        <p:cNvGrpSpPr/>
        <p:nvPr/>
      </p:nvGrpSpPr>
      <p:grpSpPr>
        <a:xfrm>
          <a:off x="0" y="0"/>
          <a:ext cx="0" cy="0"/>
          <a:chOff x="0" y="0"/>
          <a:chExt cx="0" cy="0"/>
        </a:xfrm>
      </p:grpSpPr>
      <p:pic>
        <p:nvPicPr>
          <p:cNvPr id="1792" name="Google Shape;1792;p225"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793" name="Google Shape;1793;p225"/>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794" name="Google Shape;1794;p225"/>
          <p:cNvSpPr txBox="1">
            <a:spLocks noGrp="1"/>
          </p:cNvSpPr>
          <p:nvPr>
            <p:ph type="title"/>
          </p:nvPr>
        </p:nvSpPr>
        <p:spPr>
          <a:xfrm>
            <a:off x="2079150" y="2193900"/>
            <a:ext cx="4985700" cy="755700"/>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Light"/>
              <a:buNone/>
              <a:defRPr sz="2400" b="0" i="0" u="none" strike="noStrike" cap="none">
                <a:solidFill>
                  <a:srgbClr val="F12742"/>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95" name="Google Shape;1795;p225"/>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matchingName="Agenda _1_1">
  <p:cSld name="Agenda _1_1">
    <p:spTree>
      <p:nvGrpSpPr>
        <p:cNvPr id="1" name="Shape 1796"/>
        <p:cNvGrpSpPr/>
        <p:nvPr/>
      </p:nvGrpSpPr>
      <p:grpSpPr>
        <a:xfrm>
          <a:off x="0" y="0"/>
          <a:ext cx="0" cy="0"/>
          <a:chOff x="0" y="0"/>
          <a:chExt cx="0" cy="0"/>
        </a:xfrm>
      </p:grpSpPr>
      <p:pic>
        <p:nvPicPr>
          <p:cNvPr id="1797" name="Google Shape;1797;p226"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798" name="Google Shape;1798;p226"/>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799" name="Google Shape;1799;p226"/>
          <p:cNvSpPr txBox="1">
            <a:spLocks noGrp="1"/>
          </p:cNvSpPr>
          <p:nvPr>
            <p:ph type="title"/>
          </p:nvPr>
        </p:nvSpPr>
        <p:spPr>
          <a:xfrm>
            <a:off x="2079150" y="2193900"/>
            <a:ext cx="4985700" cy="755700"/>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Light"/>
              <a:buNone/>
              <a:defRPr sz="2400" b="0" i="0" u="none" strike="noStrike" cap="none">
                <a:solidFill>
                  <a:srgbClr val="F12742"/>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00" name="Google Shape;1800;p226"/>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matchingName="Agenda _1_1_1">
  <p:cSld name="Agenda _1_1_1">
    <p:spTree>
      <p:nvGrpSpPr>
        <p:cNvPr id="1" name="Shape 1801"/>
        <p:cNvGrpSpPr/>
        <p:nvPr/>
      </p:nvGrpSpPr>
      <p:grpSpPr>
        <a:xfrm>
          <a:off x="0" y="0"/>
          <a:ext cx="0" cy="0"/>
          <a:chOff x="0" y="0"/>
          <a:chExt cx="0" cy="0"/>
        </a:xfrm>
      </p:grpSpPr>
      <p:pic>
        <p:nvPicPr>
          <p:cNvPr id="1802" name="Google Shape;1802;p227"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03" name="Google Shape;1803;p227"/>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04" name="Google Shape;1804;p227"/>
          <p:cNvSpPr txBox="1">
            <a:spLocks noGrp="1"/>
          </p:cNvSpPr>
          <p:nvPr>
            <p:ph type="title"/>
          </p:nvPr>
        </p:nvSpPr>
        <p:spPr>
          <a:xfrm>
            <a:off x="2079150" y="2193900"/>
            <a:ext cx="4985700" cy="755700"/>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Light"/>
              <a:buNone/>
              <a:defRPr sz="2400" b="0" i="0" u="none" strike="noStrike" cap="none">
                <a:solidFill>
                  <a:srgbClr val="F12742"/>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05" name="Google Shape;1805;p227"/>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matchingName="Agenda _1_1_1_1">
  <p:cSld name="Agenda _1_1_1_1">
    <p:spTree>
      <p:nvGrpSpPr>
        <p:cNvPr id="1" name="Shape 1806"/>
        <p:cNvGrpSpPr/>
        <p:nvPr/>
      </p:nvGrpSpPr>
      <p:grpSpPr>
        <a:xfrm>
          <a:off x="0" y="0"/>
          <a:ext cx="0" cy="0"/>
          <a:chOff x="0" y="0"/>
          <a:chExt cx="0" cy="0"/>
        </a:xfrm>
      </p:grpSpPr>
      <p:pic>
        <p:nvPicPr>
          <p:cNvPr id="1807" name="Google Shape;1807;p228"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08" name="Google Shape;1808;p228"/>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09" name="Google Shape;1809;p228"/>
          <p:cNvSpPr txBox="1">
            <a:spLocks noGrp="1"/>
          </p:cNvSpPr>
          <p:nvPr>
            <p:ph type="title"/>
          </p:nvPr>
        </p:nvSpPr>
        <p:spPr>
          <a:xfrm>
            <a:off x="2079150" y="2193900"/>
            <a:ext cx="4985700" cy="755700"/>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Light"/>
              <a:buNone/>
              <a:defRPr sz="2400" b="0" i="0" u="none" strike="noStrike" cap="none">
                <a:solidFill>
                  <a:srgbClr val="F12742"/>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10" name="Google Shape;1810;p228"/>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matchingName="OBJECT" type="obj">
  <p:cSld name="OBJECT">
    <p:spTree>
      <p:nvGrpSpPr>
        <p:cNvPr id="1" name="Shape 1811"/>
        <p:cNvGrpSpPr/>
        <p:nvPr/>
      </p:nvGrpSpPr>
      <p:grpSpPr>
        <a:xfrm>
          <a:off x="0" y="0"/>
          <a:ext cx="0" cy="0"/>
          <a:chOff x="0" y="0"/>
          <a:chExt cx="0" cy="0"/>
        </a:xfrm>
      </p:grpSpPr>
      <p:pic>
        <p:nvPicPr>
          <p:cNvPr id="1812" name="Google Shape;1812;p229"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13" name="Google Shape;1813;p229"/>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14" name="Google Shape;1814;p229"/>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15" name="Google Shape;1815;p229"/>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matchingName="1_Title and Content">
  <p:cSld name="1_Title and Content">
    <p:spTree>
      <p:nvGrpSpPr>
        <p:cNvPr id="1" name="Shape 1816"/>
        <p:cNvGrpSpPr/>
        <p:nvPr/>
      </p:nvGrpSpPr>
      <p:grpSpPr>
        <a:xfrm>
          <a:off x="0" y="0"/>
          <a:ext cx="0" cy="0"/>
          <a:chOff x="0" y="0"/>
          <a:chExt cx="0" cy="0"/>
        </a:xfrm>
      </p:grpSpPr>
      <p:pic>
        <p:nvPicPr>
          <p:cNvPr id="1817" name="Google Shape;1817;p230"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18" name="Google Shape;1818;p230"/>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19" name="Google Shape;1819;p230"/>
          <p:cNvSpPr txBox="1">
            <a:spLocks noGrp="1"/>
          </p:cNvSpPr>
          <p:nvPr>
            <p:ph type="title"/>
          </p:nvPr>
        </p:nvSpPr>
        <p:spPr>
          <a:xfrm>
            <a:off x="2532174" y="1310375"/>
            <a:ext cx="6192600" cy="3404700"/>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434343"/>
              </a:buClr>
              <a:buSzPts val="1600"/>
              <a:buFont typeface="Helvetica Neue Light"/>
              <a:buNone/>
              <a:defRPr sz="16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20" name="Google Shape;1820;p230"/>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matchingName="Image with text">
  <p:cSld name="Image with text">
    <p:spTree>
      <p:nvGrpSpPr>
        <p:cNvPr id="1" name="Shape 1821"/>
        <p:cNvGrpSpPr/>
        <p:nvPr/>
      </p:nvGrpSpPr>
      <p:grpSpPr>
        <a:xfrm>
          <a:off x="0" y="0"/>
          <a:ext cx="0" cy="0"/>
          <a:chOff x="0" y="0"/>
          <a:chExt cx="0" cy="0"/>
        </a:xfrm>
      </p:grpSpPr>
      <p:pic>
        <p:nvPicPr>
          <p:cNvPr id="1822" name="Google Shape;1822;p231"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23" name="Google Shape;1823;p231"/>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24" name="Google Shape;1824;p231"/>
          <p:cNvSpPr/>
          <p:nvPr/>
        </p:nvSpPr>
        <p:spPr>
          <a:xfrm>
            <a:off x="4763302" y="920225"/>
            <a:ext cx="3957900" cy="3409500"/>
          </a:xfrm>
          <a:prstGeom prst="rect">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25" name="Google Shape;1825;p231"/>
          <p:cNvSpPr txBox="1">
            <a:spLocks noGrp="1"/>
          </p:cNvSpPr>
          <p:nvPr>
            <p:ph type="title"/>
          </p:nvPr>
        </p:nvSpPr>
        <p:spPr>
          <a:xfrm>
            <a:off x="419100" y="276523"/>
            <a:ext cx="4138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26" name="Google Shape;1826;p231"/>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matchingName="1_Image with text">
  <p:cSld name="1_Image with text">
    <p:spTree>
      <p:nvGrpSpPr>
        <p:cNvPr id="1" name="Shape 1827"/>
        <p:cNvGrpSpPr/>
        <p:nvPr/>
      </p:nvGrpSpPr>
      <p:grpSpPr>
        <a:xfrm>
          <a:off x="0" y="0"/>
          <a:ext cx="0" cy="0"/>
          <a:chOff x="0" y="0"/>
          <a:chExt cx="0" cy="0"/>
        </a:xfrm>
      </p:grpSpPr>
      <p:sp>
        <p:nvSpPr>
          <p:cNvPr id="1828" name="Google Shape;1828;p232"/>
          <p:cNvSpPr/>
          <p:nvPr/>
        </p:nvSpPr>
        <p:spPr>
          <a:xfrm>
            <a:off x="4763301" y="0"/>
            <a:ext cx="4380600" cy="5143500"/>
          </a:xfrm>
          <a:prstGeom prst="rect">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29" name="Google Shape;1829;p232"/>
          <p:cNvSpPr txBox="1">
            <a:spLocks noGrp="1"/>
          </p:cNvSpPr>
          <p:nvPr>
            <p:ph type="title"/>
          </p:nvPr>
        </p:nvSpPr>
        <p:spPr>
          <a:xfrm>
            <a:off x="419100" y="276525"/>
            <a:ext cx="42957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30" name="Google Shape;1830;p232"/>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matchingName="Bullet list">
  <p:cSld name="Bullet list">
    <p:spTree>
      <p:nvGrpSpPr>
        <p:cNvPr id="1" name="Shape 1831"/>
        <p:cNvGrpSpPr/>
        <p:nvPr/>
      </p:nvGrpSpPr>
      <p:grpSpPr>
        <a:xfrm>
          <a:off x="0" y="0"/>
          <a:ext cx="0" cy="0"/>
          <a:chOff x="0" y="0"/>
          <a:chExt cx="0" cy="0"/>
        </a:xfrm>
      </p:grpSpPr>
      <p:pic>
        <p:nvPicPr>
          <p:cNvPr id="1832" name="Google Shape;1832;p233"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33" name="Google Shape;1833;p233"/>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34" name="Google Shape;1834;p233"/>
          <p:cNvSpPr txBox="1">
            <a:spLocks noGrp="1"/>
          </p:cNvSpPr>
          <p:nvPr>
            <p:ph type="title"/>
          </p:nvPr>
        </p:nvSpPr>
        <p:spPr>
          <a:xfrm>
            <a:off x="419100" y="298151"/>
            <a:ext cx="8305800" cy="5106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35" name="Google Shape;1835;p233"/>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matchingName="Numbered list">
  <p:cSld name="Numbered list">
    <p:spTree>
      <p:nvGrpSpPr>
        <p:cNvPr id="1" name="Shape 1836"/>
        <p:cNvGrpSpPr/>
        <p:nvPr/>
      </p:nvGrpSpPr>
      <p:grpSpPr>
        <a:xfrm>
          <a:off x="0" y="0"/>
          <a:ext cx="0" cy="0"/>
          <a:chOff x="0" y="0"/>
          <a:chExt cx="0" cy="0"/>
        </a:xfrm>
      </p:grpSpPr>
      <p:pic>
        <p:nvPicPr>
          <p:cNvPr id="1837" name="Google Shape;1837;p234"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38" name="Google Shape;1838;p234"/>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39" name="Google Shape;1839;p234"/>
          <p:cNvSpPr txBox="1">
            <a:spLocks noGrp="1"/>
          </p:cNvSpPr>
          <p:nvPr>
            <p:ph type="title"/>
          </p:nvPr>
        </p:nvSpPr>
        <p:spPr>
          <a:xfrm>
            <a:off x="4026825" y="983025"/>
            <a:ext cx="4698000" cy="3643200"/>
          </a:xfrm>
          <a:prstGeom prst="rect">
            <a:avLst/>
          </a:prstGeom>
          <a:noFill/>
          <a:ln>
            <a:noFill/>
          </a:ln>
        </p:spPr>
        <p:txBody>
          <a:bodyPr spcFirstLastPara="1" wrap="square" lIns="34275" tIns="34275" rIns="34275" bIns="34275" anchor="t" anchorCtr="0"/>
          <a:lstStyle>
            <a:lvl1pPr marR="0" lvl="0" algn="l" rtl="0">
              <a:lnSpc>
                <a:spcPct val="300000"/>
              </a:lnSpc>
              <a:spcBef>
                <a:spcPts val="0"/>
              </a:spcBef>
              <a:spcAft>
                <a:spcPts val="0"/>
              </a:spcAft>
              <a:buClr>
                <a:srgbClr val="434343"/>
              </a:buClr>
              <a:buSzPts val="1100"/>
              <a:buFont typeface="Helvetica Neue Light"/>
              <a:buNone/>
              <a:defRPr sz="11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40" name="Google Shape;1840;p234"/>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ight Image Background 1">
  <p:cSld name="All Text _2">
    <p:spTree>
      <p:nvGrpSpPr>
        <p:cNvPr id="1" name="Shape 225"/>
        <p:cNvGrpSpPr/>
        <p:nvPr/>
      </p:nvGrpSpPr>
      <p:grpSpPr>
        <a:xfrm>
          <a:off x="0" y="0"/>
          <a:ext cx="0" cy="0"/>
          <a:chOff x="0" y="0"/>
          <a:chExt cx="0" cy="0"/>
        </a:xfrm>
      </p:grpSpPr>
      <p:pic>
        <p:nvPicPr>
          <p:cNvPr id="226" name="Google Shape;226;p25" descr="stickers.png"/>
          <p:cNvPicPr preferRelativeResize="0"/>
          <p:nvPr/>
        </p:nvPicPr>
        <p:blipFill rotWithShape="1">
          <a:blip r:embed="rId2">
            <a:alphaModFix amt="20000"/>
          </a:blip>
          <a:srcRect l="79" r="89"/>
          <a:stretch/>
        </p:blipFill>
        <p:spPr>
          <a:xfrm>
            <a:off x="0" y="-4275"/>
            <a:ext cx="9143992" cy="5152077"/>
          </a:xfrm>
          <a:prstGeom prst="rect">
            <a:avLst/>
          </a:prstGeom>
          <a:noFill/>
          <a:ln>
            <a:noFill/>
          </a:ln>
        </p:spPr>
      </p:pic>
      <p:sp>
        <p:nvSpPr>
          <p:cNvPr id="227" name="Google Shape;227;p25"/>
          <p:cNvSpPr txBox="1">
            <a:spLocks noGrp="1"/>
          </p:cNvSpPr>
          <p:nvPr>
            <p:ph type="body" idx="1"/>
          </p:nvPr>
        </p:nvSpPr>
        <p:spPr>
          <a:xfrm>
            <a:off x="333256" y="843586"/>
            <a:ext cx="8275500" cy="29181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9pPr>
          </a:lstStyle>
          <a:p>
            <a:endParaRPr/>
          </a:p>
        </p:txBody>
      </p:sp>
      <p:sp>
        <p:nvSpPr>
          <p:cNvPr id="228" name="Google Shape;228;p25"/>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9" name="Google Shape;229;p25"/>
          <p:cNvSpPr txBox="1">
            <a:spLocks noGrp="1"/>
          </p:cNvSpPr>
          <p:nvPr>
            <p:ph type="title"/>
          </p:nvPr>
        </p:nvSpPr>
        <p:spPr>
          <a:xfrm>
            <a:off x="333250" y="298150"/>
            <a:ext cx="84843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1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9pPr>
          </a:lstStyle>
          <a:p>
            <a:endParaRPr/>
          </a:p>
        </p:txBody>
      </p:sp>
      <p:sp>
        <p:nvSpPr>
          <p:cNvPr id="230" name="Google Shape;230;p25"/>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231" name="Google Shape;231;p25" descr="Leaper_Digital.png"/>
          <p:cNvPicPr preferRelativeResize="0"/>
          <p:nvPr/>
        </p:nvPicPr>
        <p:blipFill rotWithShape="1">
          <a:blip r:embed="rId3">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matchingName="Numbered list_1">
  <p:cSld name="Numbered list_1">
    <p:spTree>
      <p:nvGrpSpPr>
        <p:cNvPr id="1" name="Shape 1841"/>
        <p:cNvGrpSpPr/>
        <p:nvPr/>
      </p:nvGrpSpPr>
      <p:grpSpPr>
        <a:xfrm>
          <a:off x="0" y="0"/>
          <a:ext cx="0" cy="0"/>
          <a:chOff x="0" y="0"/>
          <a:chExt cx="0" cy="0"/>
        </a:xfrm>
      </p:grpSpPr>
      <p:pic>
        <p:nvPicPr>
          <p:cNvPr id="1842" name="Google Shape;1842;p235"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43" name="Google Shape;1843;p235"/>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pic>
        <p:nvPicPr>
          <p:cNvPr id="1844" name="Google Shape;1844;p235" descr="Shape 117"/>
          <p:cNvPicPr preferRelativeResize="0"/>
          <p:nvPr/>
        </p:nvPicPr>
        <p:blipFill rotWithShape="1">
          <a:blip r:embed="rId3">
            <a:alphaModFix amt="34000"/>
          </a:blip>
          <a:srcRect b="14170"/>
          <a:stretch/>
        </p:blipFill>
        <p:spPr>
          <a:xfrm>
            <a:off x="0" y="0"/>
            <a:ext cx="9144000" cy="5232075"/>
          </a:xfrm>
          <a:prstGeom prst="rect">
            <a:avLst/>
          </a:prstGeom>
          <a:noFill/>
          <a:ln>
            <a:noFill/>
          </a:ln>
          <a:effectLst>
            <a:reflection stA="23000" endPos="40000" fadeDir="5400012" sy="-100000" algn="bl" rotWithShape="0"/>
          </a:effectLst>
        </p:spPr>
      </p:pic>
      <p:sp>
        <p:nvSpPr>
          <p:cNvPr id="1845" name="Google Shape;1845;p235"/>
          <p:cNvSpPr/>
          <p:nvPr/>
        </p:nvSpPr>
        <p:spPr>
          <a:xfrm>
            <a:off x="-219628" y="-88650"/>
            <a:ext cx="9349500" cy="5320800"/>
          </a:xfrm>
          <a:prstGeom prst="rect">
            <a:avLst/>
          </a:prstGeom>
          <a:solidFill>
            <a:srgbClr val="F3F3F3">
              <a:alpha val="60390"/>
            </a:srgbClr>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46" name="Google Shape;1846;p235"/>
          <p:cNvSpPr txBox="1">
            <a:spLocks noGrp="1"/>
          </p:cNvSpPr>
          <p:nvPr>
            <p:ph type="title"/>
          </p:nvPr>
        </p:nvSpPr>
        <p:spPr>
          <a:xfrm>
            <a:off x="4026825" y="983025"/>
            <a:ext cx="4698000" cy="3643200"/>
          </a:xfrm>
          <a:prstGeom prst="rect">
            <a:avLst/>
          </a:prstGeom>
          <a:noFill/>
          <a:ln>
            <a:noFill/>
          </a:ln>
        </p:spPr>
        <p:txBody>
          <a:bodyPr spcFirstLastPara="1" wrap="square" lIns="34275" tIns="34275" rIns="34275" bIns="34275" anchor="t" anchorCtr="0"/>
          <a:lstStyle>
            <a:lvl1pPr marR="0" lvl="0" algn="l" rtl="0">
              <a:lnSpc>
                <a:spcPct val="300000"/>
              </a:lnSpc>
              <a:spcBef>
                <a:spcPts val="0"/>
              </a:spcBef>
              <a:spcAft>
                <a:spcPts val="0"/>
              </a:spcAft>
              <a:buClr>
                <a:srgbClr val="434343"/>
              </a:buClr>
              <a:buSzPts val="1100"/>
              <a:buFont typeface="Helvetica Neue Light"/>
              <a:buNone/>
              <a:defRPr sz="11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47" name="Google Shape;1847;p235"/>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Light"/>
              <a:buNone/>
            </a:pPr>
            <a:r>
              <a:rPr lang="en" sz="600" b="0" i="0" u="none" strike="noStrike" cap="none">
                <a:solidFill>
                  <a:srgbClr val="FFFFFF"/>
                </a:solidFill>
                <a:latin typeface="Helvetica Neue Light"/>
                <a:ea typeface="Helvetica Neue Light"/>
                <a:cs typeface="Helvetica Neue Light"/>
                <a:sym typeface="Helvetica Neue Light"/>
              </a:rPr>
              <a:t>CONFIDENTIAL</a:t>
            </a:r>
            <a:endParaRPr sz="500"/>
          </a:p>
        </p:txBody>
      </p:sp>
      <p:pic>
        <p:nvPicPr>
          <p:cNvPr id="1848" name="Google Shape;1848;p235" descr="Shape 125"/>
          <p:cNvPicPr preferRelativeResize="0"/>
          <p:nvPr/>
        </p:nvPicPr>
        <p:blipFill rotWithShape="1">
          <a:blip r:embed="rId4">
            <a:alphaModFix/>
          </a:blip>
          <a:srcRect l="20497" t="19072" r="20397" b="18314"/>
          <a:stretch/>
        </p:blipFill>
        <p:spPr>
          <a:xfrm>
            <a:off x="94125" y="4883626"/>
            <a:ext cx="238925" cy="166728"/>
          </a:xfrm>
          <a:prstGeom prst="rect">
            <a:avLst/>
          </a:prstGeom>
          <a:noFill/>
          <a:ln>
            <a:noFill/>
          </a:ln>
        </p:spPr>
      </p:pic>
      <p:sp>
        <p:nvSpPr>
          <p:cNvPr id="1849" name="Google Shape;1849;p235"/>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matchingName="Quote slide">
  <p:cSld name="Quote slide">
    <p:spTree>
      <p:nvGrpSpPr>
        <p:cNvPr id="1" name="Shape 1850"/>
        <p:cNvGrpSpPr/>
        <p:nvPr/>
      </p:nvGrpSpPr>
      <p:grpSpPr>
        <a:xfrm>
          <a:off x="0" y="0"/>
          <a:ext cx="0" cy="0"/>
          <a:chOff x="0" y="0"/>
          <a:chExt cx="0" cy="0"/>
        </a:xfrm>
      </p:grpSpPr>
      <p:pic>
        <p:nvPicPr>
          <p:cNvPr id="1851" name="Google Shape;1851;p236"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52" name="Google Shape;1852;p236"/>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53" name="Google Shape;1853;p236"/>
          <p:cNvSpPr/>
          <p:nvPr/>
        </p:nvSpPr>
        <p:spPr>
          <a:xfrm rot="10800000" flipH="1">
            <a:off x="994146" y="1275990"/>
            <a:ext cx="7471602" cy="2264652"/>
          </a:xfrm>
          <a:custGeom>
            <a:avLst/>
            <a:gdLst/>
            <a:ahLst/>
            <a:cxnLst/>
            <a:rect l="l" t="t" r="r" b="b"/>
            <a:pathLst>
              <a:path w="21600" h="21600" extrusionOk="0">
                <a:moveTo>
                  <a:pt x="0" y="21600"/>
                </a:moveTo>
                <a:lnTo>
                  <a:pt x="21600" y="21600"/>
                </a:lnTo>
                <a:lnTo>
                  <a:pt x="21600" y="3803"/>
                </a:lnTo>
                <a:lnTo>
                  <a:pt x="4303" y="3803"/>
                </a:lnTo>
                <a:lnTo>
                  <a:pt x="3151" y="0"/>
                </a:lnTo>
                <a:lnTo>
                  <a:pt x="3151" y="3803"/>
                </a:lnTo>
                <a:lnTo>
                  <a:pt x="0" y="3803"/>
                </a:lnTo>
                <a:close/>
              </a:path>
            </a:pathLst>
          </a:custGeom>
          <a:noFill/>
          <a:ln w="38100" cap="flat" cmpd="sng">
            <a:solidFill>
              <a:srgbClr val="F12742"/>
            </a:solidFill>
            <a:prstDash val="solid"/>
            <a:round/>
            <a:headEnd type="none" w="sm" len="sm"/>
            <a:tailEnd type="none" w="sm" len="sm"/>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1854" name="Google Shape;1854;p236"/>
          <p:cNvSpPr/>
          <p:nvPr/>
        </p:nvSpPr>
        <p:spPr>
          <a:xfrm>
            <a:off x="808075" y="1488557"/>
            <a:ext cx="388200" cy="962100"/>
          </a:xfrm>
          <a:prstGeom prst="rect">
            <a:avLst/>
          </a:prstGeom>
          <a:solidFill>
            <a:srgbClr val="FFFFFF"/>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1855" name="Google Shape;1855;p236"/>
          <p:cNvSpPr txBox="1"/>
          <p:nvPr/>
        </p:nvSpPr>
        <p:spPr>
          <a:xfrm>
            <a:off x="625644" y="-320641"/>
            <a:ext cx="926700" cy="2628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DD9CDF"/>
              </a:buClr>
              <a:buSzPts val="16600"/>
              <a:buFont typeface="Helvetica Neue Light"/>
              <a:buNone/>
            </a:pPr>
            <a:r>
              <a:rPr lang="en" sz="16600" b="0" i="1" u="none" strike="noStrike" cap="none">
                <a:solidFill>
                  <a:srgbClr val="DD9CDF"/>
                </a:solidFill>
                <a:latin typeface="Helvetica Neue Light"/>
                <a:ea typeface="Helvetica Neue Light"/>
                <a:cs typeface="Helvetica Neue Light"/>
                <a:sym typeface="Helvetica Neue Light"/>
              </a:rPr>
              <a:t>„</a:t>
            </a:r>
            <a:endParaRPr sz="500"/>
          </a:p>
        </p:txBody>
      </p:sp>
      <p:sp>
        <p:nvSpPr>
          <p:cNvPr id="1856" name="Google Shape;1856;p236"/>
          <p:cNvSpPr txBox="1">
            <a:spLocks noGrp="1"/>
          </p:cNvSpPr>
          <p:nvPr>
            <p:ph type="title"/>
          </p:nvPr>
        </p:nvSpPr>
        <p:spPr>
          <a:xfrm>
            <a:off x="1770925" y="1488550"/>
            <a:ext cx="6259800" cy="1394100"/>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434343"/>
              </a:buClr>
              <a:buSzPts val="1600"/>
              <a:buFont typeface="Helvetica Neue Light"/>
              <a:buNone/>
              <a:defRPr sz="1600" b="0" i="1"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57" name="Google Shape;1857;p236"/>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matchingName="1_Quote slide">
  <p:cSld name="1_Quote slide">
    <p:spTree>
      <p:nvGrpSpPr>
        <p:cNvPr id="1" name="Shape 1858"/>
        <p:cNvGrpSpPr/>
        <p:nvPr/>
      </p:nvGrpSpPr>
      <p:grpSpPr>
        <a:xfrm>
          <a:off x="0" y="0"/>
          <a:ext cx="0" cy="0"/>
          <a:chOff x="0" y="0"/>
          <a:chExt cx="0" cy="0"/>
        </a:xfrm>
      </p:grpSpPr>
      <p:pic>
        <p:nvPicPr>
          <p:cNvPr id="1859" name="Google Shape;1859;p237"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60" name="Google Shape;1860;p237"/>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61" name="Google Shape;1861;p237"/>
          <p:cNvSpPr/>
          <p:nvPr/>
        </p:nvSpPr>
        <p:spPr>
          <a:xfrm>
            <a:off x="4778937" y="0"/>
            <a:ext cx="4365000" cy="51435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pic>
        <p:nvPicPr>
          <p:cNvPr id="1862" name="Google Shape;1862;p237" descr="Shape 136"/>
          <p:cNvPicPr preferRelativeResize="0"/>
          <p:nvPr/>
        </p:nvPicPr>
        <p:blipFill rotWithShape="1">
          <a:blip r:embed="rId3">
            <a:alphaModFix/>
          </a:blip>
          <a:srcRect/>
          <a:stretch/>
        </p:blipFill>
        <p:spPr>
          <a:xfrm>
            <a:off x="4779703" y="0"/>
            <a:ext cx="4363445" cy="5143503"/>
          </a:xfrm>
          <a:prstGeom prst="rect">
            <a:avLst/>
          </a:prstGeom>
          <a:noFill/>
          <a:ln>
            <a:noFill/>
          </a:ln>
        </p:spPr>
      </p:pic>
      <p:sp>
        <p:nvSpPr>
          <p:cNvPr id="1863" name="Google Shape;1863;p237"/>
          <p:cNvSpPr/>
          <p:nvPr/>
        </p:nvSpPr>
        <p:spPr>
          <a:xfrm>
            <a:off x="1037724" y="924925"/>
            <a:ext cx="4963500" cy="2222100"/>
          </a:xfrm>
          <a:prstGeom prst="rect">
            <a:avLst/>
          </a:prstGeom>
          <a:solidFill>
            <a:srgbClr val="FFFFFF">
              <a:alpha val="30199"/>
            </a:srgbClr>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64" name="Google Shape;1864;p237"/>
          <p:cNvSpPr txBox="1">
            <a:spLocks noGrp="1"/>
          </p:cNvSpPr>
          <p:nvPr>
            <p:ph type="title"/>
          </p:nvPr>
        </p:nvSpPr>
        <p:spPr>
          <a:xfrm>
            <a:off x="1827300" y="3643300"/>
            <a:ext cx="3350100" cy="4173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1600"/>
              <a:buFont typeface="Helvetica Neue Light"/>
              <a:buNone/>
              <a:defRPr sz="16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1865" name="Google Shape;1865;p237" descr="Shape 141"/>
          <p:cNvPicPr preferRelativeResize="0"/>
          <p:nvPr/>
        </p:nvPicPr>
        <p:blipFill rotWithShape="1">
          <a:blip r:embed="rId4">
            <a:alphaModFix/>
          </a:blip>
          <a:srcRect/>
          <a:stretch/>
        </p:blipFill>
        <p:spPr>
          <a:xfrm>
            <a:off x="1003351" y="882825"/>
            <a:ext cx="4997996" cy="2692801"/>
          </a:xfrm>
          <a:prstGeom prst="rect">
            <a:avLst/>
          </a:prstGeom>
          <a:noFill/>
          <a:ln>
            <a:noFill/>
          </a:ln>
        </p:spPr>
      </p:pic>
      <p:sp>
        <p:nvSpPr>
          <p:cNvPr id="1866" name="Google Shape;1866;p237"/>
          <p:cNvSpPr/>
          <p:nvPr/>
        </p:nvSpPr>
        <p:spPr>
          <a:xfrm>
            <a:off x="507575" y="1545300"/>
            <a:ext cx="926700" cy="857400"/>
          </a:xfrm>
          <a:prstGeom prst="rect">
            <a:avLst/>
          </a:prstGeom>
          <a:solidFill>
            <a:srgbClr val="FFFFFF"/>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67" name="Google Shape;1867;p237"/>
          <p:cNvSpPr txBox="1"/>
          <p:nvPr/>
        </p:nvSpPr>
        <p:spPr>
          <a:xfrm>
            <a:off x="625644" y="-168241"/>
            <a:ext cx="926700" cy="2628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DD9CDF"/>
              </a:buClr>
              <a:buSzPts val="16600"/>
              <a:buFont typeface="Helvetica Neue Light"/>
              <a:buNone/>
            </a:pPr>
            <a:r>
              <a:rPr lang="en" sz="16600" b="0" i="1" u="none" strike="noStrike" cap="none">
                <a:solidFill>
                  <a:srgbClr val="DD9CDF"/>
                </a:solidFill>
                <a:latin typeface="Helvetica Neue Light"/>
                <a:ea typeface="Helvetica Neue Light"/>
                <a:cs typeface="Helvetica Neue Light"/>
                <a:sym typeface="Helvetica Neue Light"/>
              </a:rPr>
              <a:t>„</a:t>
            </a:r>
            <a:endParaRPr sz="500"/>
          </a:p>
        </p:txBody>
      </p:sp>
      <p:sp>
        <p:nvSpPr>
          <p:cNvPr id="1868" name="Google Shape;1868;p237"/>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matchingName="1_Three Subjects - Title Only">
  <p:cSld name="1_Three Subjects - Title Only">
    <p:spTree>
      <p:nvGrpSpPr>
        <p:cNvPr id="1" name="Shape 1869"/>
        <p:cNvGrpSpPr/>
        <p:nvPr/>
      </p:nvGrpSpPr>
      <p:grpSpPr>
        <a:xfrm>
          <a:off x="0" y="0"/>
          <a:ext cx="0" cy="0"/>
          <a:chOff x="0" y="0"/>
          <a:chExt cx="0" cy="0"/>
        </a:xfrm>
      </p:grpSpPr>
      <p:pic>
        <p:nvPicPr>
          <p:cNvPr id="1870" name="Google Shape;1870;p238"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71" name="Google Shape;1871;p238"/>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72" name="Google Shape;1872;p238"/>
          <p:cNvSpPr/>
          <p:nvPr/>
        </p:nvSpPr>
        <p:spPr>
          <a:xfrm>
            <a:off x="3857500" y="1497525"/>
            <a:ext cx="1428900" cy="1428900"/>
          </a:xfrm>
          <a:prstGeom prst="ellipse">
            <a:avLst/>
          </a:prstGeom>
          <a:solidFill>
            <a:srgbClr val="F3F3F3"/>
          </a:solidFill>
          <a:ln w="1143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73" name="Google Shape;1873;p238"/>
          <p:cNvSpPr/>
          <p:nvPr/>
        </p:nvSpPr>
        <p:spPr>
          <a:xfrm>
            <a:off x="6812725" y="1497525"/>
            <a:ext cx="1428900" cy="1428900"/>
          </a:xfrm>
          <a:prstGeom prst="ellipse">
            <a:avLst/>
          </a:prstGeom>
          <a:solidFill>
            <a:srgbClr val="F3F3F3"/>
          </a:solidFill>
          <a:ln w="1143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74" name="Google Shape;1874;p238"/>
          <p:cNvSpPr/>
          <p:nvPr/>
        </p:nvSpPr>
        <p:spPr>
          <a:xfrm>
            <a:off x="902275" y="1497525"/>
            <a:ext cx="1428900" cy="1428900"/>
          </a:xfrm>
          <a:prstGeom prst="ellipse">
            <a:avLst/>
          </a:prstGeom>
          <a:solidFill>
            <a:srgbClr val="F3F3F3"/>
          </a:solidFill>
          <a:ln w="1143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75" name="Google Shape;1875;p238"/>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76" name="Google Shape;1876;p238"/>
          <p:cNvSpPr txBox="1">
            <a:spLocks noGrp="1"/>
          </p:cNvSpPr>
          <p:nvPr>
            <p:ph type="body" idx="1"/>
          </p:nvPr>
        </p:nvSpPr>
        <p:spPr>
          <a:xfrm>
            <a:off x="419100" y="758499"/>
            <a:ext cx="7336200" cy="3384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877" name="Google Shape;1877;p238"/>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matchingName="Four Subjects - Title Only">
  <p:cSld name="Four Subjects - Title Only">
    <p:spTree>
      <p:nvGrpSpPr>
        <p:cNvPr id="1" name="Shape 1878"/>
        <p:cNvGrpSpPr/>
        <p:nvPr/>
      </p:nvGrpSpPr>
      <p:grpSpPr>
        <a:xfrm>
          <a:off x="0" y="0"/>
          <a:ext cx="0" cy="0"/>
          <a:chOff x="0" y="0"/>
          <a:chExt cx="0" cy="0"/>
        </a:xfrm>
      </p:grpSpPr>
      <p:pic>
        <p:nvPicPr>
          <p:cNvPr id="1879" name="Google Shape;1879;p239"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80" name="Google Shape;1880;p239"/>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81" name="Google Shape;1881;p239"/>
          <p:cNvSpPr/>
          <p:nvPr/>
        </p:nvSpPr>
        <p:spPr>
          <a:xfrm>
            <a:off x="7096000" y="1495725"/>
            <a:ext cx="1428900" cy="1428900"/>
          </a:xfrm>
          <a:prstGeom prst="ellipse">
            <a:avLst/>
          </a:prstGeom>
          <a:solidFill>
            <a:srgbClr val="F3F3F3"/>
          </a:solidFill>
          <a:ln w="1143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82" name="Google Shape;1882;p239"/>
          <p:cNvSpPr/>
          <p:nvPr/>
        </p:nvSpPr>
        <p:spPr>
          <a:xfrm>
            <a:off x="4936999" y="1496625"/>
            <a:ext cx="1428900" cy="1428900"/>
          </a:xfrm>
          <a:prstGeom prst="ellipse">
            <a:avLst/>
          </a:prstGeom>
          <a:solidFill>
            <a:srgbClr val="F3F3F3"/>
          </a:solidFill>
          <a:ln w="1143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83" name="Google Shape;1883;p239"/>
          <p:cNvSpPr/>
          <p:nvPr/>
        </p:nvSpPr>
        <p:spPr>
          <a:xfrm>
            <a:off x="2778000" y="1496625"/>
            <a:ext cx="1428900" cy="1428900"/>
          </a:xfrm>
          <a:prstGeom prst="ellipse">
            <a:avLst/>
          </a:prstGeom>
          <a:solidFill>
            <a:srgbClr val="F3F3F3"/>
          </a:solidFill>
          <a:ln w="114300" cap="flat" cmpd="sng">
            <a:solidFill>
              <a:srgbClr val="26D07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84" name="Google Shape;1884;p239"/>
          <p:cNvSpPr/>
          <p:nvPr/>
        </p:nvSpPr>
        <p:spPr>
          <a:xfrm>
            <a:off x="618999" y="1496625"/>
            <a:ext cx="1428900" cy="1428900"/>
          </a:xfrm>
          <a:prstGeom prst="ellipse">
            <a:avLst/>
          </a:prstGeom>
          <a:solidFill>
            <a:srgbClr val="F3F3F3"/>
          </a:solidFill>
          <a:ln w="1143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85" name="Google Shape;1885;p239"/>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86" name="Google Shape;1886;p239"/>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matchingName="Five Subjects - Title Only">
  <p:cSld name="Five Subjects - Title Only">
    <p:spTree>
      <p:nvGrpSpPr>
        <p:cNvPr id="1" name="Shape 1887"/>
        <p:cNvGrpSpPr/>
        <p:nvPr/>
      </p:nvGrpSpPr>
      <p:grpSpPr>
        <a:xfrm>
          <a:off x="0" y="0"/>
          <a:ext cx="0" cy="0"/>
          <a:chOff x="0" y="0"/>
          <a:chExt cx="0" cy="0"/>
        </a:xfrm>
      </p:grpSpPr>
      <p:pic>
        <p:nvPicPr>
          <p:cNvPr id="1888" name="Google Shape;1888;p240"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89" name="Google Shape;1889;p240"/>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890" name="Google Shape;1890;p240"/>
          <p:cNvSpPr/>
          <p:nvPr/>
        </p:nvSpPr>
        <p:spPr>
          <a:xfrm>
            <a:off x="1133550" y="1811375"/>
            <a:ext cx="1232400" cy="1232400"/>
          </a:xfrm>
          <a:prstGeom prst="ellipse">
            <a:avLst/>
          </a:prstGeom>
          <a:solidFill>
            <a:srgbClr val="F3F3F3"/>
          </a:solidFill>
          <a:ln w="1143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91" name="Google Shape;1891;p240"/>
          <p:cNvSpPr/>
          <p:nvPr/>
        </p:nvSpPr>
        <p:spPr>
          <a:xfrm>
            <a:off x="2554625" y="2729625"/>
            <a:ext cx="1232400" cy="1232400"/>
          </a:xfrm>
          <a:prstGeom prst="ellipse">
            <a:avLst/>
          </a:prstGeom>
          <a:solidFill>
            <a:srgbClr val="F3F3F3"/>
          </a:solidFill>
          <a:ln w="1143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92" name="Google Shape;1892;p240"/>
          <p:cNvSpPr/>
          <p:nvPr/>
        </p:nvSpPr>
        <p:spPr>
          <a:xfrm>
            <a:off x="5404212" y="2729625"/>
            <a:ext cx="1232400" cy="1232400"/>
          </a:xfrm>
          <a:prstGeom prst="ellipse">
            <a:avLst/>
          </a:prstGeom>
          <a:solidFill>
            <a:srgbClr val="F3F3F3"/>
          </a:solidFill>
          <a:ln w="114300" cap="flat" cmpd="sng">
            <a:solidFill>
              <a:srgbClr val="26D07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93" name="Google Shape;1893;p240"/>
          <p:cNvSpPr/>
          <p:nvPr/>
        </p:nvSpPr>
        <p:spPr>
          <a:xfrm>
            <a:off x="6832737" y="1811375"/>
            <a:ext cx="1232400" cy="1232400"/>
          </a:xfrm>
          <a:prstGeom prst="ellipse">
            <a:avLst/>
          </a:prstGeom>
          <a:solidFill>
            <a:srgbClr val="F3F3F3"/>
          </a:solidFill>
          <a:ln w="1143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94" name="Google Shape;1894;p240"/>
          <p:cNvSpPr/>
          <p:nvPr/>
        </p:nvSpPr>
        <p:spPr>
          <a:xfrm>
            <a:off x="3975700" y="1811375"/>
            <a:ext cx="1232400" cy="1232400"/>
          </a:xfrm>
          <a:prstGeom prst="ellipse">
            <a:avLst/>
          </a:prstGeom>
          <a:solidFill>
            <a:srgbClr val="F3F3F3"/>
          </a:solidFill>
          <a:ln w="1143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895" name="Google Shape;1895;p240"/>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896" name="Google Shape;1896;p240"/>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matchingName="Six Subjects - Title Only">
  <p:cSld name="Six Subjects - Title Only">
    <p:spTree>
      <p:nvGrpSpPr>
        <p:cNvPr id="1" name="Shape 1897"/>
        <p:cNvGrpSpPr/>
        <p:nvPr/>
      </p:nvGrpSpPr>
      <p:grpSpPr>
        <a:xfrm>
          <a:off x="0" y="0"/>
          <a:ext cx="0" cy="0"/>
          <a:chOff x="0" y="0"/>
          <a:chExt cx="0" cy="0"/>
        </a:xfrm>
      </p:grpSpPr>
      <p:pic>
        <p:nvPicPr>
          <p:cNvPr id="1898" name="Google Shape;1898;p241"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899" name="Google Shape;1899;p241"/>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00" name="Google Shape;1900;p241"/>
          <p:cNvSpPr/>
          <p:nvPr/>
        </p:nvSpPr>
        <p:spPr>
          <a:xfrm>
            <a:off x="6140450" y="1172049"/>
            <a:ext cx="1197900" cy="1197900"/>
          </a:xfrm>
          <a:prstGeom prst="ellipse">
            <a:avLst/>
          </a:prstGeom>
          <a:solidFill>
            <a:srgbClr val="F3F3F3"/>
          </a:solidFill>
          <a:ln w="1143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01" name="Google Shape;1901;p241"/>
          <p:cNvSpPr/>
          <p:nvPr/>
        </p:nvSpPr>
        <p:spPr>
          <a:xfrm>
            <a:off x="3297287" y="1172049"/>
            <a:ext cx="1197900" cy="1197900"/>
          </a:xfrm>
          <a:prstGeom prst="ellipse">
            <a:avLst/>
          </a:prstGeom>
          <a:solidFill>
            <a:srgbClr val="F3F3F3"/>
          </a:solidFill>
          <a:ln w="1143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02" name="Google Shape;1902;p241"/>
          <p:cNvSpPr/>
          <p:nvPr/>
        </p:nvSpPr>
        <p:spPr>
          <a:xfrm>
            <a:off x="6140450" y="1172049"/>
            <a:ext cx="1197900" cy="1197900"/>
          </a:xfrm>
          <a:prstGeom prst="ellipse">
            <a:avLst/>
          </a:prstGeom>
          <a:solidFill>
            <a:srgbClr val="F3F3F3"/>
          </a:solidFill>
          <a:ln w="114300" cap="flat" cmpd="sng">
            <a:solidFill>
              <a:srgbClr val="26D07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03" name="Google Shape;1903;p241"/>
          <p:cNvSpPr/>
          <p:nvPr/>
        </p:nvSpPr>
        <p:spPr>
          <a:xfrm>
            <a:off x="1840750" y="2843274"/>
            <a:ext cx="1197900" cy="1197900"/>
          </a:xfrm>
          <a:prstGeom prst="ellipse">
            <a:avLst/>
          </a:prstGeom>
          <a:solidFill>
            <a:srgbClr val="F3F3F3"/>
          </a:solidFill>
          <a:ln w="1143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04" name="Google Shape;1904;p241"/>
          <p:cNvSpPr/>
          <p:nvPr/>
        </p:nvSpPr>
        <p:spPr>
          <a:xfrm>
            <a:off x="4683887" y="2843274"/>
            <a:ext cx="1197900" cy="1197900"/>
          </a:xfrm>
          <a:prstGeom prst="ellipse">
            <a:avLst/>
          </a:prstGeom>
          <a:solidFill>
            <a:srgbClr val="F3F3F3"/>
          </a:solidFill>
          <a:ln w="1143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05" name="Google Shape;1905;p241"/>
          <p:cNvSpPr/>
          <p:nvPr/>
        </p:nvSpPr>
        <p:spPr>
          <a:xfrm>
            <a:off x="7527049" y="2843274"/>
            <a:ext cx="1197900" cy="1197900"/>
          </a:xfrm>
          <a:prstGeom prst="ellipse">
            <a:avLst/>
          </a:prstGeom>
          <a:solidFill>
            <a:srgbClr val="F3F3F3"/>
          </a:solidFill>
          <a:ln w="1143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06" name="Google Shape;1906;p241"/>
          <p:cNvSpPr/>
          <p:nvPr/>
        </p:nvSpPr>
        <p:spPr>
          <a:xfrm>
            <a:off x="454150" y="1172049"/>
            <a:ext cx="1197900" cy="1197900"/>
          </a:xfrm>
          <a:prstGeom prst="ellipse">
            <a:avLst/>
          </a:prstGeom>
          <a:solidFill>
            <a:srgbClr val="F3F3F3"/>
          </a:solidFill>
          <a:ln w="1143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07" name="Google Shape;1907;p241"/>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908" name="Google Shape;1908;p241"/>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matchingName="Four Subjects">
  <p:cSld name="Four Subjects">
    <p:spTree>
      <p:nvGrpSpPr>
        <p:cNvPr id="1" name="Shape 1909"/>
        <p:cNvGrpSpPr/>
        <p:nvPr/>
      </p:nvGrpSpPr>
      <p:grpSpPr>
        <a:xfrm>
          <a:off x="0" y="0"/>
          <a:ext cx="0" cy="0"/>
          <a:chOff x="0" y="0"/>
          <a:chExt cx="0" cy="0"/>
        </a:xfrm>
      </p:grpSpPr>
      <p:pic>
        <p:nvPicPr>
          <p:cNvPr id="1910" name="Google Shape;1910;p242"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911" name="Google Shape;1911;p242"/>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12" name="Google Shape;1912;p242"/>
          <p:cNvSpPr/>
          <p:nvPr/>
        </p:nvSpPr>
        <p:spPr>
          <a:xfrm>
            <a:off x="3196200" y="1783550"/>
            <a:ext cx="625200" cy="625200"/>
          </a:xfrm>
          <a:prstGeom prst="ellipse">
            <a:avLst/>
          </a:prstGeom>
          <a:solidFill>
            <a:srgbClr val="F3F3F3"/>
          </a:solidFill>
          <a:ln w="508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13" name="Google Shape;1913;p242"/>
          <p:cNvSpPr/>
          <p:nvPr/>
        </p:nvSpPr>
        <p:spPr>
          <a:xfrm>
            <a:off x="5319900" y="1783550"/>
            <a:ext cx="625200" cy="625200"/>
          </a:xfrm>
          <a:prstGeom prst="ellipse">
            <a:avLst/>
          </a:prstGeom>
          <a:solidFill>
            <a:srgbClr val="F3F3F3"/>
          </a:solidFill>
          <a:ln w="508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14" name="Google Shape;1914;p242"/>
          <p:cNvSpPr/>
          <p:nvPr/>
        </p:nvSpPr>
        <p:spPr>
          <a:xfrm>
            <a:off x="7443524" y="1783550"/>
            <a:ext cx="625200" cy="625200"/>
          </a:xfrm>
          <a:prstGeom prst="ellipse">
            <a:avLst/>
          </a:prstGeom>
          <a:solidFill>
            <a:srgbClr val="F3F3F3"/>
          </a:solidFill>
          <a:ln w="508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15" name="Google Shape;1915;p242"/>
          <p:cNvSpPr/>
          <p:nvPr/>
        </p:nvSpPr>
        <p:spPr>
          <a:xfrm>
            <a:off x="323260"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16" name="Google Shape;1916;p242"/>
          <p:cNvSpPr/>
          <p:nvPr/>
        </p:nvSpPr>
        <p:spPr>
          <a:xfrm>
            <a:off x="1072425" y="1783550"/>
            <a:ext cx="625200" cy="625200"/>
          </a:xfrm>
          <a:prstGeom prst="ellipse">
            <a:avLst/>
          </a:prstGeom>
          <a:solidFill>
            <a:srgbClr val="F3F3F3"/>
          </a:solidFill>
          <a:ln w="508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17" name="Google Shape;1917;p242"/>
          <p:cNvSpPr/>
          <p:nvPr/>
        </p:nvSpPr>
        <p:spPr>
          <a:xfrm rot="10800000">
            <a:off x="323227" y="2562645"/>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18" name="Google Shape;1918;p242"/>
          <p:cNvSpPr/>
          <p:nvPr/>
        </p:nvSpPr>
        <p:spPr>
          <a:xfrm rot="10800000">
            <a:off x="4570627" y="2562645"/>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19" name="Google Shape;1919;p242"/>
          <p:cNvSpPr/>
          <p:nvPr/>
        </p:nvSpPr>
        <p:spPr>
          <a:xfrm rot="10800000">
            <a:off x="2446928" y="2567070"/>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20" name="Google Shape;1920;p242"/>
          <p:cNvSpPr/>
          <p:nvPr/>
        </p:nvSpPr>
        <p:spPr>
          <a:xfrm>
            <a:off x="4570660"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21" name="Google Shape;1921;p242"/>
          <p:cNvSpPr/>
          <p:nvPr/>
        </p:nvSpPr>
        <p:spPr>
          <a:xfrm rot="10800000">
            <a:off x="6694327" y="2562645"/>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22" name="Google Shape;1922;p242"/>
          <p:cNvSpPr/>
          <p:nvPr/>
        </p:nvSpPr>
        <p:spPr>
          <a:xfrm>
            <a:off x="2446960" y="1514574"/>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23" name="Google Shape;1923;p242"/>
          <p:cNvSpPr/>
          <p:nvPr/>
        </p:nvSpPr>
        <p:spPr>
          <a:xfrm>
            <a:off x="6694361"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24" name="Google Shape;1924;p242"/>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925" name="Google Shape;1925;p242"/>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matchingName="Icon with content">
  <p:cSld name="Icon with content">
    <p:spTree>
      <p:nvGrpSpPr>
        <p:cNvPr id="1" name="Shape 1926"/>
        <p:cNvGrpSpPr/>
        <p:nvPr/>
      </p:nvGrpSpPr>
      <p:grpSpPr>
        <a:xfrm>
          <a:off x="0" y="0"/>
          <a:ext cx="0" cy="0"/>
          <a:chOff x="0" y="0"/>
          <a:chExt cx="0" cy="0"/>
        </a:xfrm>
      </p:grpSpPr>
      <p:pic>
        <p:nvPicPr>
          <p:cNvPr id="1927" name="Google Shape;1927;p243"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928" name="Google Shape;1928;p243"/>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29" name="Google Shape;1929;p243"/>
          <p:cNvSpPr/>
          <p:nvPr/>
        </p:nvSpPr>
        <p:spPr>
          <a:xfrm>
            <a:off x="4615200" y="2475924"/>
            <a:ext cx="496500" cy="496500"/>
          </a:xfrm>
          <a:prstGeom prst="ellipse">
            <a:avLst/>
          </a:prstGeom>
          <a:solidFill>
            <a:srgbClr val="F3F3F3"/>
          </a:solidFill>
          <a:ln w="508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30" name="Google Shape;1930;p243"/>
          <p:cNvSpPr/>
          <p:nvPr/>
        </p:nvSpPr>
        <p:spPr>
          <a:xfrm>
            <a:off x="4615200" y="1622425"/>
            <a:ext cx="496500" cy="496500"/>
          </a:xfrm>
          <a:prstGeom prst="ellipse">
            <a:avLst/>
          </a:prstGeom>
          <a:solidFill>
            <a:srgbClr val="F3F3F3"/>
          </a:solidFill>
          <a:ln w="508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31" name="Google Shape;1931;p243"/>
          <p:cNvSpPr/>
          <p:nvPr/>
        </p:nvSpPr>
        <p:spPr>
          <a:xfrm>
            <a:off x="457875" y="3311350"/>
            <a:ext cx="496500" cy="496500"/>
          </a:xfrm>
          <a:prstGeom prst="ellipse">
            <a:avLst/>
          </a:prstGeom>
          <a:solidFill>
            <a:srgbClr val="F3F3F3"/>
          </a:solidFill>
          <a:ln w="508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32" name="Google Shape;1932;p243"/>
          <p:cNvSpPr/>
          <p:nvPr/>
        </p:nvSpPr>
        <p:spPr>
          <a:xfrm>
            <a:off x="457875" y="2475924"/>
            <a:ext cx="496500" cy="496500"/>
          </a:xfrm>
          <a:prstGeom prst="ellipse">
            <a:avLst/>
          </a:prstGeom>
          <a:solidFill>
            <a:srgbClr val="F3F3F3"/>
          </a:solidFill>
          <a:ln w="508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33" name="Google Shape;1933;p243"/>
          <p:cNvSpPr/>
          <p:nvPr/>
        </p:nvSpPr>
        <p:spPr>
          <a:xfrm>
            <a:off x="457875" y="1640500"/>
            <a:ext cx="496500" cy="496500"/>
          </a:xfrm>
          <a:prstGeom prst="ellipse">
            <a:avLst/>
          </a:prstGeom>
          <a:solidFill>
            <a:srgbClr val="F3F3F3"/>
          </a:solidFill>
          <a:ln w="508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34" name="Google Shape;1934;p243"/>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935" name="Google Shape;1935;p243"/>
          <p:cNvSpPr txBox="1">
            <a:spLocks noGrp="1"/>
          </p:cNvSpPr>
          <p:nvPr>
            <p:ph type="body" idx="1"/>
          </p:nvPr>
        </p:nvSpPr>
        <p:spPr>
          <a:xfrm>
            <a:off x="419100" y="758499"/>
            <a:ext cx="8175900" cy="3384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936" name="Google Shape;1936;p243"/>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matchingName="Three images with content">
  <p:cSld name="Three images with content">
    <p:spTree>
      <p:nvGrpSpPr>
        <p:cNvPr id="1" name="Shape 1937"/>
        <p:cNvGrpSpPr/>
        <p:nvPr/>
      </p:nvGrpSpPr>
      <p:grpSpPr>
        <a:xfrm>
          <a:off x="0" y="0"/>
          <a:ext cx="0" cy="0"/>
          <a:chOff x="0" y="0"/>
          <a:chExt cx="0" cy="0"/>
        </a:xfrm>
      </p:grpSpPr>
      <p:pic>
        <p:nvPicPr>
          <p:cNvPr id="1938" name="Google Shape;1938;p244"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939" name="Google Shape;1939;p244"/>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40" name="Google Shape;1940;p244"/>
          <p:cNvSpPr/>
          <p:nvPr/>
        </p:nvSpPr>
        <p:spPr>
          <a:xfrm>
            <a:off x="3859470"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41" name="Google Shape;1941;p244"/>
          <p:cNvSpPr/>
          <p:nvPr/>
        </p:nvSpPr>
        <p:spPr>
          <a:xfrm>
            <a:off x="6815120" y="15507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42" name="Google Shape;1942;p244"/>
          <p:cNvSpPr/>
          <p:nvPr/>
        </p:nvSpPr>
        <p:spPr>
          <a:xfrm>
            <a:off x="903225" y="1550775"/>
            <a:ext cx="1427100" cy="1427100"/>
          </a:xfrm>
          <a:prstGeom prst="ellipse">
            <a:avLst/>
          </a:prstGeom>
          <a:solidFill>
            <a:srgbClr val="F3F3F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43" name="Google Shape;1943;p244"/>
          <p:cNvSpPr/>
          <p:nvPr/>
        </p:nvSpPr>
        <p:spPr>
          <a:xfrm>
            <a:off x="903820"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44" name="Google Shape;1944;p244"/>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945" name="Google Shape;1945;p244"/>
          <p:cNvSpPr/>
          <p:nvPr/>
        </p:nvSpPr>
        <p:spPr>
          <a:xfrm>
            <a:off x="3858451"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46" name="Google Shape;1946;p244"/>
          <p:cNvSpPr/>
          <p:nvPr/>
        </p:nvSpPr>
        <p:spPr>
          <a:xfrm>
            <a:off x="6813670"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47" name="Google Shape;1947;p244"/>
          <p:cNvSpPr txBox="1">
            <a:spLocks noGrp="1"/>
          </p:cNvSpPr>
          <p:nvPr>
            <p:ph type="body" idx="1"/>
          </p:nvPr>
        </p:nvSpPr>
        <p:spPr>
          <a:xfrm>
            <a:off x="419100" y="758499"/>
            <a:ext cx="8097000" cy="3384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Light"/>
                <a:ea typeface="Helvetica Neue Light"/>
                <a:cs typeface="Helvetica Neue Light"/>
                <a:sym typeface="Helvetica Neue Light"/>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948" name="Google Shape;1948;p244"/>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ark Image Background 1">
  <p:cSld name="All Text _1">
    <p:bg>
      <p:bgPr>
        <a:solidFill>
          <a:schemeClr val="dk2"/>
        </a:solidFill>
        <a:effectLst/>
      </p:bgPr>
    </p:bg>
    <p:spTree>
      <p:nvGrpSpPr>
        <p:cNvPr id="1" name="Shape 232"/>
        <p:cNvGrpSpPr/>
        <p:nvPr/>
      </p:nvGrpSpPr>
      <p:grpSpPr>
        <a:xfrm>
          <a:off x="0" y="0"/>
          <a:ext cx="0" cy="0"/>
          <a:chOff x="0" y="0"/>
          <a:chExt cx="0" cy="0"/>
        </a:xfrm>
      </p:grpSpPr>
      <p:pic>
        <p:nvPicPr>
          <p:cNvPr id="233" name="Google Shape;233;p26" descr="stickers.png"/>
          <p:cNvPicPr preferRelativeResize="0"/>
          <p:nvPr/>
        </p:nvPicPr>
        <p:blipFill rotWithShape="1">
          <a:blip r:embed="rId2">
            <a:alphaModFix amt="27000"/>
          </a:blip>
          <a:srcRect l="79" r="89"/>
          <a:stretch/>
        </p:blipFill>
        <p:spPr>
          <a:xfrm>
            <a:off x="0" y="-4275"/>
            <a:ext cx="9143992" cy="5152077"/>
          </a:xfrm>
          <a:prstGeom prst="rect">
            <a:avLst/>
          </a:prstGeom>
          <a:noFill/>
          <a:ln>
            <a:noFill/>
          </a:ln>
        </p:spPr>
      </p:pic>
      <p:sp>
        <p:nvSpPr>
          <p:cNvPr id="234" name="Google Shape;234;p26"/>
          <p:cNvSpPr txBox="1">
            <a:spLocks noGrp="1"/>
          </p:cNvSpPr>
          <p:nvPr>
            <p:ph type="body" idx="1"/>
          </p:nvPr>
        </p:nvSpPr>
        <p:spPr>
          <a:xfrm>
            <a:off x="333256" y="843586"/>
            <a:ext cx="8275500" cy="29181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9pPr>
          </a:lstStyle>
          <a:p>
            <a:endParaRPr/>
          </a:p>
        </p:txBody>
      </p:sp>
      <p:sp>
        <p:nvSpPr>
          <p:cNvPr id="235" name="Google Shape;235;p26"/>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26"/>
          <p:cNvSpPr txBox="1">
            <a:spLocks noGrp="1"/>
          </p:cNvSpPr>
          <p:nvPr>
            <p:ph type="title"/>
          </p:nvPr>
        </p:nvSpPr>
        <p:spPr>
          <a:xfrm>
            <a:off x="333250" y="298150"/>
            <a:ext cx="84843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lvl="1"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2pPr>
            <a:lvl3pPr lvl="2"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3pPr>
            <a:lvl4pPr lvl="3"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4pPr>
            <a:lvl5pPr lvl="4"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5pPr>
            <a:lvl6pPr lvl="5"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6pPr>
            <a:lvl7pPr lvl="6"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7pPr>
            <a:lvl8pPr lvl="7"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8pPr>
            <a:lvl9pPr lvl="8"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9pPr>
          </a:lstStyle>
          <a:p>
            <a:endParaRPr/>
          </a:p>
        </p:txBody>
      </p:sp>
      <p:sp>
        <p:nvSpPr>
          <p:cNvPr id="237" name="Google Shape;237;p26"/>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238" name="Google Shape;238;p26" descr="Leaper_Digital.png"/>
          <p:cNvPicPr preferRelativeResize="0"/>
          <p:nvPr/>
        </p:nvPicPr>
        <p:blipFill rotWithShape="1">
          <a:blip r:embed="rId3">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matchingName="Three images only">
  <p:cSld name="Three images only">
    <p:spTree>
      <p:nvGrpSpPr>
        <p:cNvPr id="1" name="Shape 1949"/>
        <p:cNvGrpSpPr/>
        <p:nvPr/>
      </p:nvGrpSpPr>
      <p:grpSpPr>
        <a:xfrm>
          <a:off x="0" y="0"/>
          <a:ext cx="0" cy="0"/>
          <a:chOff x="0" y="0"/>
          <a:chExt cx="0" cy="0"/>
        </a:xfrm>
      </p:grpSpPr>
      <p:pic>
        <p:nvPicPr>
          <p:cNvPr id="1950" name="Google Shape;1950;p245"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951" name="Google Shape;1951;p245"/>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52" name="Google Shape;1952;p245"/>
          <p:cNvSpPr/>
          <p:nvPr/>
        </p:nvSpPr>
        <p:spPr>
          <a:xfrm>
            <a:off x="903820"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53" name="Google Shape;1953;p245"/>
          <p:cNvSpPr/>
          <p:nvPr/>
        </p:nvSpPr>
        <p:spPr>
          <a:xfrm>
            <a:off x="3858451"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54" name="Google Shape;1954;p245"/>
          <p:cNvSpPr/>
          <p:nvPr/>
        </p:nvSpPr>
        <p:spPr>
          <a:xfrm>
            <a:off x="6813670"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55" name="Google Shape;1955;p245"/>
          <p:cNvSpPr/>
          <p:nvPr/>
        </p:nvSpPr>
        <p:spPr>
          <a:xfrm>
            <a:off x="903820"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56" name="Google Shape;1956;p245"/>
          <p:cNvSpPr/>
          <p:nvPr/>
        </p:nvSpPr>
        <p:spPr>
          <a:xfrm>
            <a:off x="3858451"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57" name="Google Shape;1957;p245"/>
          <p:cNvSpPr/>
          <p:nvPr/>
        </p:nvSpPr>
        <p:spPr>
          <a:xfrm>
            <a:off x="6813670" y="155257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58" name="Google Shape;1958;p245"/>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959" name="Google Shape;1959;p245"/>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matchingName="Three images with no text">
  <p:cSld name="Three images with no text">
    <p:spTree>
      <p:nvGrpSpPr>
        <p:cNvPr id="1" name="Shape 1960"/>
        <p:cNvGrpSpPr/>
        <p:nvPr/>
      </p:nvGrpSpPr>
      <p:grpSpPr>
        <a:xfrm>
          <a:off x="0" y="0"/>
          <a:ext cx="0" cy="0"/>
          <a:chOff x="0" y="0"/>
          <a:chExt cx="0" cy="0"/>
        </a:xfrm>
      </p:grpSpPr>
      <p:pic>
        <p:nvPicPr>
          <p:cNvPr id="1961" name="Google Shape;1961;p246"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962" name="Google Shape;1962;p246"/>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63" name="Google Shape;1963;p246"/>
          <p:cNvSpPr/>
          <p:nvPr/>
        </p:nvSpPr>
        <p:spPr>
          <a:xfrm>
            <a:off x="903820" y="1987100"/>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64" name="Google Shape;1964;p246"/>
          <p:cNvSpPr/>
          <p:nvPr/>
        </p:nvSpPr>
        <p:spPr>
          <a:xfrm>
            <a:off x="3858451" y="1987100"/>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65" name="Google Shape;1965;p246"/>
          <p:cNvSpPr/>
          <p:nvPr/>
        </p:nvSpPr>
        <p:spPr>
          <a:xfrm>
            <a:off x="6813670" y="1987100"/>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66" name="Google Shape;1966;p246"/>
          <p:cNvSpPr/>
          <p:nvPr/>
        </p:nvSpPr>
        <p:spPr>
          <a:xfrm>
            <a:off x="903820" y="198709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67" name="Google Shape;1967;p246"/>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968" name="Google Shape;1968;p246"/>
          <p:cNvSpPr/>
          <p:nvPr/>
        </p:nvSpPr>
        <p:spPr>
          <a:xfrm>
            <a:off x="3858451" y="198709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69" name="Google Shape;1969;p246"/>
          <p:cNvSpPr/>
          <p:nvPr/>
        </p:nvSpPr>
        <p:spPr>
          <a:xfrm>
            <a:off x="6813670" y="1987095"/>
            <a:ext cx="1427100" cy="1427100"/>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70" name="Google Shape;1970;p246"/>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matchingName="Table slide">
  <p:cSld name="Table slide">
    <p:spTree>
      <p:nvGrpSpPr>
        <p:cNvPr id="1" name="Shape 1971"/>
        <p:cNvGrpSpPr/>
        <p:nvPr/>
      </p:nvGrpSpPr>
      <p:grpSpPr>
        <a:xfrm>
          <a:off x="0" y="0"/>
          <a:ext cx="0" cy="0"/>
          <a:chOff x="0" y="0"/>
          <a:chExt cx="0" cy="0"/>
        </a:xfrm>
      </p:grpSpPr>
      <p:pic>
        <p:nvPicPr>
          <p:cNvPr id="1972" name="Google Shape;1972;p247"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973" name="Google Shape;1973;p247"/>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74" name="Google Shape;1974;p247"/>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975" name="Google Shape;1975;p247"/>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matchingName="TITLE_ONLY_1">
  <p:cSld name="TITLE_ONLY_1">
    <p:spTree>
      <p:nvGrpSpPr>
        <p:cNvPr id="1" name="Shape 1976"/>
        <p:cNvGrpSpPr/>
        <p:nvPr/>
      </p:nvGrpSpPr>
      <p:grpSpPr>
        <a:xfrm>
          <a:off x="0" y="0"/>
          <a:ext cx="0" cy="0"/>
          <a:chOff x="0" y="0"/>
          <a:chExt cx="0" cy="0"/>
        </a:xfrm>
      </p:grpSpPr>
      <p:pic>
        <p:nvPicPr>
          <p:cNvPr id="1977" name="Google Shape;1977;p248"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978" name="Google Shape;1978;p248"/>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79" name="Google Shape;1979;p248"/>
          <p:cNvSpPr/>
          <p:nvPr/>
        </p:nvSpPr>
        <p:spPr>
          <a:xfrm>
            <a:off x="6933900" y="2275287"/>
            <a:ext cx="2014200" cy="794124"/>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418FDE"/>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80" name="Google Shape;1980;p248"/>
          <p:cNvSpPr/>
          <p:nvPr/>
        </p:nvSpPr>
        <p:spPr>
          <a:xfrm>
            <a:off x="5321487" y="2275287"/>
            <a:ext cx="2014200" cy="794124"/>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A4DBE8"/>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81" name="Google Shape;1981;p248"/>
          <p:cNvSpPr/>
          <p:nvPr/>
        </p:nvSpPr>
        <p:spPr>
          <a:xfrm>
            <a:off x="3709075" y="2275287"/>
            <a:ext cx="2014200" cy="794124"/>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DD9CDF"/>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82" name="Google Shape;1982;p248"/>
          <p:cNvSpPr/>
          <p:nvPr/>
        </p:nvSpPr>
        <p:spPr>
          <a:xfrm>
            <a:off x="2096662" y="2275287"/>
            <a:ext cx="2014200" cy="794124"/>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DF1995"/>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1983" name="Google Shape;1983;p248"/>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984" name="Google Shape;1984;p248"/>
          <p:cNvSpPr/>
          <p:nvPr/>
        </p:nvSpPr>
        <p:spPr>
          <a:xfrm>
            <a:off x="484250" y="2275287"/>
            <a:ext cx="2014200" cy="794124"/>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E04E39"/>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cxnSp>
        <p:nvCxnSpPr>
          <p:cNvPr id="1985" name="Google Shape;1985;p248"/>
          <p:cNvCxnSpPr/>
          <p:nvPr/>
        </p:nvCxnSpPr>
        <p:spPr>
          <a:xfrm rot="10800000">
            <a:off x="1305039" y="2899863"/>
            <a:ext cx="0" cy="906000"/>
          </a:xfrm>
          <a:prstGeom prst="straightConnector1">
            <a:avLst/>
          </a:prstGeom>
          <a:noFill/>
          <a:ln w="12700" cap="flat" cmpd="sng">
            <a:solidFill>
              <a:srgbClr val="B7B7B7"/>
            </a:solidFill>
            <a:prstDash val="solid"/>
            <a:round/>
            <a:headEnd type="none" w="sm" len="sm"/>
            <a:tailEnd type="oval" w="med" len="med"/>
          </a:ln>
        </p:spPr>
      </p:cxnSp>
      <p:cxnSp>
        <p:nvCxnSpPr>
          <p:cNvPr id="1986" name="Google Shape;1986;p248"/>
          <p:cNvCxnSpPr/>
          <p:nvPr/>
        </p:nvCxnSpPr>
        <p:spPr>
          <a:xfrm rot="10800000">
            <a:off x="4623377" y="2948288"/>
            <a:ext cx="0" cy="906000"/>
          </a:xfrm>
          <a:prstGeom prst="straightConnector1">
            <a:avLst/>
          </a:prstGeom>
          <a:noFill/>
          <a:ln w="12700" cap="flat" cmpd="sng">
            <a:solidFill>
              <a:srgbClr val="B7B7B7"/>
            </a:solidFill>
            <a:prstDash val="solid"/>
            <a:round/>
            <a:headEnd type="none" w="sm" len="sm"/>
            <a:tailEnd type="oval" w="med" len="med"/>
          </a:ln>
        </p:spPr>
      </p:cxnSp>
      <p:cxnSp>
        <p:nvCxnSpPr>
          <p:cNvPr id="1987" name="Google Shape;1987;p248"/>
          <p:cNvCxnSpPr/>
          <p:nvPr/>
        </p:nvCxnSpPr>
        <p:spPr>
          <a:xfrm rot="10800000">
            <a:off x="7941714" y="2899863"/>
            <a:ext cx="0" cy="906000"/>
          </a:xfrm>
          <a:prstGeom prst="straightConnector1">
            <a:avLst/>
          </a:prstGeom>
          <a:noFill/>
          <a:ln w="12700" cap="flat" cmpd="sng">
            <a:solidFill>
              <a:srgbClr val="B7B7B7"/>
            </a:solidFill>
            <a:prstDash val="solid"/>
            <a:round/>
            <a:headEnd type="none" w="sm" len="sm"/>
            <a:tailEnd type="oval" w="med" len="med"/>
          </a:ln>
        </p:spPr>
      </p:cxnSp>
      <p:cxnSp>
        <p:nvCxnSpPr>
          <p:cNvPr id="1988" name="Google Shape;1988;p248"/>
          <p:cNvCxnSpPr/>
          <p:nvPr/>
        </p:nvCxnSpPr>
        <p:spPr>
          <a:xfrm rot="10800000">
            <a:off x="6282546" y="1525888"/>
            <a:ext cx="0" cy="906000"/>
          </a:xfrm>
          <a:prstGeom prst="straightConnector1">
            <a:avLst/>
          </a:prstGeom>
          <a:noFill/>
          <a:ln w="12700" cap="flat" cmpd="sng">
            <a:solidFill>
              <a:srgbClr val="B7B7B7"/>
            </a:solidFill>
            <a:prstDash val="solid"/>
            <a:round/>
            <a:headEnd type="oval" w="med" len="med"/>
            <a:tailEnd type="none" w="sm" len="sm"/>
          </a:ln>
        </p:spPr>
      </p:cxnSp>
      <p:cxnSp>
        <p:nvCxnSpPr>
          <p:cNvPr id="1989" name="Google Shape;1989;p248"/>
          <p:cNvCxnSpPr/>
          <p:nvPr/>
        </p:nvCxnSpPr>
        <p:spPr>
          <a:xfrm rot="10800000">
            <a:off x="3051358" y="1525888"/>
            <a:ext cx="0" cy="906000"/>
          </a:xfrm>
          <a:prstGeom prst="straightConnector1">
            <a:avLst/>
          </a:prstGeom>
          <a:noFill/>
          <a:ln w="12700" cap="flat" cmpd="sng">
            <a:solidFill>
              <a:srgbClr val="B7B7B7"/>
            </a:solidFill>
            <a:prstDash val="solid"/>
            <a:round/>
            <a:headEnd type="oval" w="med" len="med"/>
            <a:tailEnd type="none" w="sm" len="sm"/>
          </a:ln>
        </p:spPr>
      </p:cxnSp>
      <p:sp>
        <p:nvSpPr>
          <p:cNvPr id="1990" name="Google Shape;1990;p248"/>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matchingName="Chart slide">
  <p:cSld name="Chart slide">
    <p:spTree>
      <p:nvGrpSpPr>
        <p:cNvPr id="1" name="Shape 1991"/>
        <p:cNvGrpSpPr/>
        <p:nvPr/>
      </p:nvGrpSpPr>
      <p:grpSpPr>
        <a:xfrm>
          <a:off x="0" y="0"/>
          <a:ext cx="0" cy="0"/>
          <a:chOff x="0" y="0"/>
          <a:chExt cx="0" cy="0"/>
        </a:xfrm>
      </p:grpSpPr>
      <p:pic>
        <p:nvPicPr>
          <p:cNvPr id="1992" name="Google Shape;1992;p249"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993" name="Google Shape;1993;p249"/>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94" name="Google Shape;1994;p249"/>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995" name="Google Shape;1995;p249"/>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matchingName="Timeline">
  <p:cSld name="Timeline">
    <p:spTree>
      <p:nvGrpSpPr>
        <p:cNvPr id="1" name="Shape 1996"/>
        <p:cNvGrpSpPr/>
        <p:nvPr/>
      </p:nvGrpSpPr>
      <p:grpSpPr>
        <a:xfrm>
          <a:off x="0" y="0"/>
          <a:ext cx="0" cy="0"/>
          <a:chOff x="0" y="0"/>
          <a:chExt cx="0" cy="0"/>
        </a:xfrm>
      </p:grpSpPr>
      <p:pic>
        <p:nvPicPr>
          <p:cNvPr id="1997" name="Google Shape;1997;p250"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1998" name="Google Shape;1998;p250"/>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1999" name="Google Shape;1999;p250"/>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00" name="Google Shape;2000;p250"/>
          <p:cNvSpPr/>
          <p:nvPr/>
        </p:nvSpPr>
        <p:spPr>
          <a:xfrm>
            <a:off x="419100" y="1148316"/>
            <a:ext cx="8305848" cy="329724"/>
          </a:xfrm>
          <a:custGeom>
            <a:avLst/>
            <a:gdLst/>
            <a:ahLst/>
            <a:cxnLst/>
            <a:rect l="l" t="t" r="r" b="b"/>
            <a:pathLst>
              <a:path w="21600" h="21600" extrusionOk="0">
                <a:moveTo>
                  <a:pt x="0" y="0"/>
                </a:moveTo>
                <a:lnTo>
                  <a:pt x="21171" y="0"/>
                </a:lnTo>
                <a:lnTo>
                  <a:pt x="21600" y="10800"/>
                </a:lnTo>
                <a:lnTo>
                  <a:pt x="21171" y="21600"/>
                </a:lnTo>
                <a:lnTo>
                  <a:pt x="0" y="21600"/>
                </a:lnTo>
                <a:close/>
              </a:path>
            </a:pathLst>
          </a:custGeom>
          <a:gradFill>
            <a:gsLst>
              <a:gs pos="0">
                <a:srgbClr val="F12742"/>
              </a:gs>
              <a:gs pos="49000">
                <a:srgbClr val="F67C8C"/>
              </a:gs>
              <a:gs pos="100000">
                <a:srgbClr val="A4DBE8"/>
              </a:gs>
            </a:gsLst>
            <a:lin ang="0" scaled="0"/>
          </a:gradFill>
          <a:ln>
            <a:noFill/>
          </a:ln>
        </p:spPr>
        <p:txBody>
          <a:bodyPr spcFirstLastPara="1" wrap="square" lIns="25725" tIns="25725" rIns="25725" bIns="25725" anchor="ctr" anchorCtr="0">
            <a:noAutofit/>
          </a:bodyPr>
          <a:lstStyle/>
          <a:p>
            <a:pPr marL="0" marR="0" lvl="0" indent="0" algn="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2001" name="Google Shape;2001;p250"/>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matchingName="Desktop mockup">
  <p:cSld name="Desktop mockup">
    <p:spTree>
      <p:nvGrpSpPr>
        <p:cNvPr id="1" name="Shape 2002"/>
        <p:cNvGrpSpPr/>
        <p:nvPr/>
      </p:nvGrpSpPr>
      <p:grpSpPr>
        <a:xfrm>
          <a:off x="0" y="0"/>
          <a:ext cx="0" cy="0"/>
          <a:chOff x="0" y="0"/>
          <a:chExt cx="0" cy="0"/>
        </a:xfrm>
      </p:grpSpPr>
      <p:pic>
        <p:nvPicPr>
          <p:cNvPr id="2003" name="Google Shape;2003;p251"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2004" name="Google Shape;2004;p251"/>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2005" name="Google Shape;2005;p251"/>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2006" name="Google Shape;2006;p251" descr="Shape 316"/>
          <p:cNvPicPr preferRelativeResize="0"/>
          <p:nvPr/>
        </p:nvPicPr>
        <p:blipFill rotWithShape="1">
          <a:blip r:embed="rId3">
            <a:alphaModFix/>
          </a:blip>
          <a:srcRect r="8357"/>
          <a:stretch/>
        </p:blipFill>
        <p:spPr>
          <a:xfrm>
            <a:off x="2825996" y="903767"/>
            <a:ext cx="6264773" cy="3722696"/>
          </a:xfrm>
          <a:prstGeom prst="rect">
            <a:avLst/>
          </a:prstGeom>
          <a:noFill/>
          <a:ln>
            <a:noFill/>
          </a:ln>
        </p:spPr>
      </p:pic>
      <p:sp>
        <p:nvSpPr>
          <p:cNvPr id="2007" name="Google Shape;2007;p251"/>
          <p:cNvSpPr/>
          <p:nvPr/>
        </p:nvSpPr>
        <p:spPr>
          <a:xfrm>
            <a:off x="3976577" y="1132367"/>
            <a:ext cx="4598700" cy="29097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2008" name="Google Shape;2008;p251"/>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matchingName="Tablet mockup">
  <p:cSld name="Tablet mockup">
    <p:spTree>
      <p:nvGrpSpPr>
        <p:cNvPr id="1" name="Shape 2009"/>
        <p:cNvGrpSpPr/>
        <p:nvPr/>
      </p:nvGrpSpPr>
      <p:grpSpPr>
        <a:xfrm>
          <a:off x="0" y="0"/>
          <a:ext cx="0" cy="0"/>
          <a:chOff x="0" y="0"/>
          <a:chExt cx="0" cy="0"/>
        </a:xfrm>
      </p:grpSpPr>
      <p:pic>
        <p:nvPicPr>
          <p:cNvPr id="2010" name="Google Shape;2010;p252"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2011" name="Google Shape;2011;p252"/>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pic>
        <p:nvPicPr>
          <p:cNvPr id="2012" name="Google Shape;2012;p252" descr="Shape 320"/>
          <p:cNvPicPr preferRelativeResize="0"/>
          <p:nvPr/>
        </p:nvPicPr>
        <p:blipFill rotWithShape="1">
          <a:blip r:embed="rId3">
            <a:alphaModFix/>
          </a:blip>
          <a:srcRect/>
          <a:stretch/>
        </p:blipFill>
        <p:spPr>
          <a:xfrm flipH="1">
            <a:off x="2858162" y="116206"/>
            <a:ext cx="7274665" cy="4909124"/>
          </a:xfrm>
          <a:prstGeom prst="rect">
            <a:avLst/>
          </a:prstGeom>
          <a:noFill/>
          <a:ln>
            <a:noFill/>
          </a:ln>
        </p:spPr>
      </p:pic>
      <p:sp>
        <p:nvSpPr>
          <p:cNvPr id="2013" name="Google Shape;2013;p252"/>
          <p:cNvSpPr/>
          <p:nvPr/>
        </p:nvSpPr>
        <p:spPr>
          <a:xfrm>
            <a:off x="3993526" y="691116"/>
            <a:ext cx="4974900" cy="37374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2014" name="Google Shape;2014;p252"/>
          <p:cNvSpPr txBox="1">
            <a:spLocks noGrp="1"/>
          </p:cNvSpPr>
          <p:nvPr>
            <p:ph type="title"/>
          </p:nvPr>
        </p:nvSpPr>
        <p:spPr>
          <a:xfrm>
            <a:off x="419100" y="276523"/>
            <a:ext cx="26277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15" name="Google Shape;2015;p252"/>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matchingName="1_Tablet mockup">
  <p:cSld name="1_Tablet mockup">
    <p:spTree>
      <p:nvGrpSpPr>
        <p:cNvPr id="1" name="Shape 2016"/>
        <p:cNvGrpSpPr/>
        <p:nvPr/>
      </p:nvGrpSpPr>
      <p:grpSpPr>
        <a:xfrm>
          <a:off x="0" y="0"/>
          <a:ext cx="0" cy="0"/>
          <a:chOff x="0" y="0"/>
          <a:chExt cx="0" cy="0"/>
        </a:xfrm>
      </p:grpSpPr>
      <p:pic>
        <p:nvPicPr>
          <p:cNvPr id="2017" name="Google Shape;2017;p253"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2018" name="Google Shape;2018;p253"/>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2019" name="Google Shape;2019;p253"/>
          <p:cNvSpPr txBox="1">
            <a:spLocks noGrp="1"/>
          </p:cNvSpPr>
          <p:nvPr>
            <p:ph type="title"/>
          </p:nvPr>
        </p:nvSpPr>
        <p:spPr>
          <a:xfrm>
            <a:off x="419100" y="276523"/>
            <a:ext cx="26277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2020" name="Google Shape;2020;p253" descr="Shape 328"/>
          <p:cNvPicPr preferRelativeResize="0"/>
          <p:nvPr/>
        </p:nvPicPr>
        <p:blipFill rotWithShape="1">
          <a:blip r:embed="rId3">
            <a:alphaModFix/>
          </a:blip>
          <a:srcRect l="22242" r="5612"/>
          <a:stretch/>
        </p:blipFill>
        <p:spPr>
          <a:xfrm rot="-5400000">
            <a:off x="3674212" y="427988"/>
            <a:ext cx="4872878" cy="4558143"/>
          </a:xfrm>
          <a:prstGeom prst="rect">
            <a:avLst/>
          </a:prstGeom>
          <a:noFill/>
          <a:ln>
            <a:noFill/>
          </a:ln>
        </p:spPr>
      </p:pic>
      <p:sp>
        <p:nvSpPr>
          <p:cNvPr id="2021" name="Google Shape;2021;p253"/>
          <p:cNvSpPr/>
          <p:nvPr/>
        </p:nvSpPr>
        <p:spPr>
          <a:xfrm>
            <a:off x="4365662" y="952978"/>
            <a:ext cx="3470400" cy="41904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2022" name="Google Shape;2022;p253"/>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matchingName="Smartphone mockup">
  <p:cSld name="Smartphone mockup">
    <p:spTree>
      <p:nvGrpSpPr>
        <p:cNvPr id="1" name="Shape 2023"/>
        <p:cNvGrpSpPr/>
        <p:nvPr/>
      </p:nvGrpSpPr>
      <p:grpSpPr>
        <a:xfrm>
          <a:off x="0" y="0"/>
          <a:ext cx="0" cy="0"/>
          <a:chOff x="0" y="0"/>
          <a:chExt cx="0" cy="0"/>
        </a:xfrm>
      </p:grpSpPr>
      <p:pic>
        <p:nvPicPr>
          <p:cNvPr id="2024" name="Google Shape;2024;p254"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2025" name="Google Shape;2025;p254"/>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pic>
        <p:nvPicPr>
          <p:cNvPr id="2026" name="Google Shape;2026;p254" descr="Shape 332"/>
          <p:cNvPicPr preferRelativeResize="0"/>
          <p:nvPr/>
        </p:nvPicPr>
        <p:blipFill rotWithShape="1">
          <a:blip r:embed="rId3">
            <a:alphaModFix/>
          </a:blip>
          <a:srcRect/>
          <a:stretch/>
        </p:blipFill>
        <p:spPr>
          <a:xfrm>
            <a:off x="2982054" y="197550"/>
            <a:ext cx="5590696" cy="4716875"/>
          </a:xfrm>
          <a:prstGeom prst="rect">
            <a:avLst/>
          </a:prstGeom>
          <a:noFill/>
          <a:ln>
            <a:noFill/>
          </a:ln>
        </p:spPr>
      </p:pic>
      <p:sp>
        <p:nvSpPr>
          <p:cNvPr id="2027" name="Google Shape;2027;p254"/>
          <p:cNvSpPr txBox="1">
            <a:spLocks noGrp="1"/>
          </p:cNvSpPr>
          <p:nvPr>
            <p:ph type="title"/>
          </p:nvPr>
        </p:nvSpPr>
        <p:spPr>
          <a:xfrm>
            <a:off x="428625" y="981325"/>
            <a:ext cx="2639400" cy="1692000"/>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434343"/>
              </a:buClr>
              <a:buSzPts val="1100"/>
              <a:buFont typeface="Helvetica Neue Light"/>
              <a:buNone/>
              <a:defRPr sz="11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28" name="Google Shape;2028;p254"/>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 Quads">
  <p:cSld name="4 Quads">
    <p:spTree>
      <p:nvGrpSpPr>
        <p:cNvPr id="1" name="Shape 239"/>
        <p:cNvGrpSpPr/>
        <p:nvPr/>
      </p:nvGrpSpPr>
      <p:grpSpPr>
        <a:xfrm>
          <a:off x="0" y="0"/>
          <a:ext cx="0" cy="0"/>
          <a:chOff x="0" y="0"/>
          <a:chExt cx="0" cy="0"/>
        </a:xfrm>
      </p:grpSpPr>
      <p:sp>
        <p:nvSpPr>
          <p:cNvPr id="240" name="Google Shape;240;p27"/>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1" name="Google Shape;241;p27"/>
          <p:cNvSpPr txBox="1">
            <a:spLocks noGrp="1"/>
          </p:cNvSpPr>
          <p:nvPr>
            <p:ph type="title"/>
          </p:nvPr>
        </p:nvSpPr>
        <p:spPr>
          <a:xfrm>
            <a:off x="333250" y="298150"/>
            <a:ext cx="8484300" cy="618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42" name="Google Shape;242;p27"/>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cxnSp>
        <p:nvCxnSpPr>
          <p:cNvPr id="243" name="Google Shape;243;p27"/>
          <p:cNvCxnSpPr/>
          <p:nvPr/>
        </p:nvCxnSpPr>
        <p:spPr>
          <a:xfrm>
            <a:off x="321975" y="2784175"/>
            <a:ext cx="8569800" cy="0"/>
          </a:xfrm>
          <a:prstGeom prst="straightConnector1">
            <a:avLst/>
          </a:prstGeom>
          <a:noFill/>
          <a:ln w="9525" cap="flat" cmpd="sng">
            <a:solidFill>
              <a:schemeClr val="dk2"/>
            </a:solidFill>
            <a:prstDash val="solid"/>
            <a:round/>
            <a:headEnd type="none" w="sm" len="sm"/>
            <a:tailEnd type="none" w="sm" len="sm"/>
          </a:ln>
        </p:spPr>
      </p:cxnSp>
      <p:cxnSp>
        <p:nvCxnSpPr>
          <p:cNvPr id="244" name="Google Shape;244;p27"/>
          <p:cNvCxnSpPr/>
          <p:nvPr/>
        </p:nvCxnSpPr>
        <p:spPr>
          <a:xfrm>
            <a:off x="4575400" y="885300"/>
            <a:ext cx="0" cy="3954600"/>
          </a:xfrm>
          <a:prstGeom prst="straightConnector1">
            <a:avLst/>
          </a:prstGeom>
          <a:noFill/>
          <a:ln w="9525" cap="flat" cmpd="sng">
            <a:solidFill>
              <a:schemeClr val="dk2"/>
            </a:solidFill>
            <a:prstDash val="solid"/>
            <a:round/>
            <a:headEnd type="none" w="sm" len="sm"/>
            <a:tailEnd type="none" w="sm" len="sm"/>
          </a:ln>
        </p:spPr>
      </p:cxnSp>
      <p:sp>
        <p:nvSpPr>
          <p:cNvPr id="245" name="Google Shape;245;p27"/>
          <p:cNvSpPr txBox="1">
            <a:spLocks noGrp="1"/>
          </p:cNvSpPr>
          <p:nvPr>
            <p:ph type="title" idx="2"/>
          </p:nvPr>
        </p:nvSpPr>
        <p:spPr>
          <a:xfrm>
            <a:off x="333237" y="916450"/>
            <a:ext cx="3294000" cy="354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1000">
                <a:solidFill>
                  <a:schemeClr val="dk1"/>
                </a:solidFill>
              </a:defRPr>
            </a:lvl2pPr>
            <a:lvl3pPr lvl="2" indent="0" rtl="0">
              <a:spcBef>
                <a:spcPts val="0"/>
              </a:spcBef>
              <a:spcAft>
                <a:spcPts val="0"/>
              </a:spcAft>
              <a:buClr>
                <a:schemeClr val="dk1"/>
              </a:buClr>
              <a:buSzPts val="1400"/>
              <a:buFont typeface="Arial"/>
              <a:buNone/>
              <a:defRPr sz="1000">
                <a:solidFill>
                  <a:schemeClr val="dk1"/>
                </a:solidFill>
              </a:defRPr>
            </a:lvl3pPr>
            <a:lvl4pPr lvl="3" indent="0" rtl="0">
              <a:spcBef>
                <a:spcPts val="0"/>
              </a:spcBef>
              <a:spcAft>
                <a:spcPts val="0"/>
              </a:spcAft>
              <a:buClr>
                <a:schemeClr val="dk1"/>
              </a:buClr>
              <a:buSzPts val="1400"/>
              <a:buFont typeface="Arial"/>
              <a:buNone/>
              <a:defRPr sz="1000">
                <a:solidFill>
                  <a:schemeClr val="dk1"/>
                </a:solidFill>
              </a:defRPr>
            </a:lvl4pPr>
            <a:lvl5pPr lvl="4" indent="0" rtl="0">
              <a:spcBef>
                <a:spcPts val="0"/>
              </a:spcBef>
              <a:spcAft>
                <a:spcPts val="0"/>
              </a:spcAft>
              <a:buClr>
                <a:schemeClr val="dk1"/>
              </a:buClr>
              <a:buSzPts val="1400"/>
              <a:buFont typeface="Arial"/>
              <a:buNone/>
              <a:defRPr sz="1000">
                <a:solidFill>
                  <a:schemeClr val="dk1"/>
                </a:solidFill>
              </a:defRPr>
            </a:lvl5pPr>
            <a:lvl6pPr lvl="5" indent="0" rtl="0">
              <a:spcBef>
                <a:spcPts val="0"/>
              </a:spcBef>
              <a:spcAft>
                <a:spcPts val="0"/>
              </a:spcAft>
              <a:buClr>
                <a:schemeClr val="dk1"/>
              </a:buClr>
              <a:buSzPts val="1400"/>
              <a:buFont typeface="Arial"/>
              <a:buNone/>
              <a:defRPr sz="1000">
                <a:solidFill>
                  <a:schemeClr val="dk1"/>
                </a:solidFill>
              </a:defRPr>
            </a:lvl6pPr>
            <a:lvl7pPr lvl="6" indent="0" rtl="0">
              <a:spcBef>
                <a:spcPts val="0"/>
              </a:spcBef>
              <a:spcAft>
                <a:spcPts val="0"/>
              </a:spcAft>
              <a:buClr>
                <a:schemeClr val="dk1"/>
              </a:buClr>
              <a:buSzPts val="1400"/>
              <a:buFont typeface="Arial"/>
              <a:buNone/>
              <a:defRPr sz="1000">
                <a:solidFill>
                  <a:schemeClr val="dk1"/>
                </a:solidFill>
              </a:defRPr>
            </a:lvl7pPr>
            <a:lvl8pPr lvl="7" indent="0" rtl="0">
              <a:spcBef>
                <a:spcPts val="0"/>
              </a:spcBef>
              <a:spcAft>
                <a:spcPts val="0"/>
              </a:spcAft>
              <a:buClr>
                <a:schemeClr val="dk1"/>
              </a:buClr>
              <a:buSzPts val="1400"/>
              <a:buFont typeface="Arial"/>
              <a:buNone/>
              <a:defRPr sz="1000">
                <a:solidFill>
                  <a:schemeClr val="dk1"/>
                </a:solidFill>
              </a:defRPr>
            </a:lvl8pPr>
            <a:lvl9pPr lvl="8" indent="0" rtl="0">
              <a:spcBef>
                <a:spcPts val="0"/>
              </a:spcBef>
              <a:spcAft>
                <a:spcPts val="0"/>
              </a:spcAft>
              <a:buClr>
                <a:schemeClr val="dk1"/>
              </a:buClr>
              <a:buSzPts val="1400"/>
              <a:buFont typeface="Arial"/>
              <a:buNone/>
              <a:defRPr sz="1000">
                <a:solidFill>
                  <a:schemeClr val="dk1"/>
                </a:solidFill>
              </a:defRPr>
            </a:lvl9pPr>
          </a:lstStyle>
          <a:p>
            <a:endParaRPr/>
          </a:p>
        </p:txBody>
      </p:sp>
      <p:sp>
        <p:nvSpPr>
          <p:cNvPr id="246" name="Google Shape;246;p27"/>
          <p:cNvSpPr txBox="1">
            <a:spLocks noGrp="1"/>
          </p:cNvSpPr>
          <p:nvPr>
            <p:ph type="title" idx="3"/>
          </p:nvPr>
        </p:nvSpPr>
        <p:spPr>
          <a:xfrm>
            <a:off x="4575387" y="916450"/>
            <a:ext cx="3294000" cy="354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1000">
                <a:solidFill>
                  <a:schemeClr val="dk1"/>
                </a:solidFill>
              </a:defRPr>
            </a:lvl2pPr>
            <a:lvl3pPr lvl="2" indent="0" rtl="0">
              <a:spcBef>
                <a:spcPts val="0"/>
              </a:spcBef>
              <a:spcAft>
                <a:spcPts val="0"/>
              </a:spcAft>
              <a:buClr>
                <a:schemeClr val="dk1"/>
              </a:buClr>
              <a:buSzPts val="1400"/>
              <a:buFont typeface="Arial"/>
              <a:buNone/>
              <a:defRPr sz="1000">
                <a:solidFill>
                  <a:schemeClr val="dk1"/>
                </a:solidFill>
              </a:defRPr>
            </a:lvl3pPr>
            <a:lvl4pPr lvl="3" indent="0" rtl="0">
              <a:spcBef>
                <a:spcPts val="0"/>
              </a:spcBef>
              <a:spcAft>
                <a:spcPts val="0"/>
              </a:spcAft>
              <a:buClr>
                <a:schemeClr val="dk1"/>
              </a:buClr>
              <a:buSzPts val="1400"/>
              <a:buFont typeface="Arial"/>
              <a:buNone/>
              <a:defRPr sz="1000">
                <a:solidFill>
                  <a:schemeClr val="dk1"/>
                </a:solidFill>
              </a:defRPr>
            </a:lvl4pPr>
            <a:lvl5pPr lvl="4" indent="0" rtl="0">
              <a:spcBef>
                <a:spcPts val="0"/>
              </a:spcBef>
              <a:spcAft>
                <a:spcPts val="0"/>
              </a:spcAft>
              <a:buClr>
                <a:schemeClr val="dk1"/>
              </a:buClr>
              <a:buSzPts val="1400"/>
              <a:buFont typeface="Arial"/>
              <a:buNone/>
              <a:defRPr sz="1000">
                <a:solidFill>
                  <a:schemeClr val="dk1"/>
                </a:solidFill>
              </a:defRPr>
            </a:lvl5pPr>
            <a:lvl6pPr lvl="5" indent="0" rtl="0">
              <a:spcBef>
                <a:spcPts val="0"/>
              </a:spcBef>
              <a:spcAft>
                <a:spcPts val="0"/>
              </a:spcAft>
              <a:buClr>
                <a:schemeClr val="dk1"/>
              </a:buClr>
              <a:buSzPts val="1400"/>
              <a:buFont typeface="Arial"/>
              <a:buNone/>
              <a:defRPr sz="1000">
                <a:solidFill>
                  <a:schemeClr val="dk1"/>
                </a:solidFill>
              </a:defRPr>
            </a:lvl6pPr>
            <a:lvl7pPr lvl="6" indent="0" rtl="0">
              <a:spcBef>
                <a:spcPts val="0"/>
              </a:spcBef>
              <a:spcAft>
                <a:spcPts val="0"/>
              </a:spcAft>
              <a:buClr>
                <a:schemeClr val="dk1"/>
              </a:buClr>
              <a:buSzPts val="1400"/>
              <a:buFont typeface="Arial"/>
              <a:buNone/>
              <a:defRPr sz="1000">
                <a:solidFill>
                  <a:schemeClr val="dk1"/>
                </a:solidFill>
              </a:defRPr>
            </a:lvl7pPr>
            <a:lvl8pPr lvl="7" indent="0" rtl="0">
              <a:spcBef>
                <a:spcPts val="0"/>
              </a:spcBef>
              <a:spcAft>
                <a:spcPts val="0"/>
              </a:spcAft>
              <a:buClr>
                <a:schemeClr val="dk1"/>
              </a:buClr>
              <a:buSzPts val="1400"/>
              <a:buFont typeface="Arial"/>
              <a:buNone/>
              <a:defRPr sz="1000">
                <a:solidFill>
                  <a:schemeClr val="dk1"/>
                </a:solidFill>
              </a:defRPr>
            </a:lvl8pPr>
            <a:lvl9pPr lvl="8" indent="0" rtl="0">
              <a:spcBef>
                <a:spcPts val="0"/>
              </a:spcBef>
              <a:spcAft>
                <a:spcPts val="0"/>
              </a:spcAft>
              <a:buClr>
                <a:schemeClr val="dk1"/>
              </a:buClr>
              <a:buSzPts val="1400"/>
              <a:buFont typeface="Arial"/>
              <a:buNone/>
              <a:defRPr sz="1000">
                <a:solidFill>
                  <a:schemeClr val="dk1"/>
                </a:solidFill>
              </a:defRPr>
            </a:lvl9pPr>
          </a:lstStyle>
          <a:p>
            <a:endParaRPr/>
          </a:p>
        </p:txBody>
      </p:sp>
      <p:sp>
        <p:nvSpPr>
          <p:cNvPr id="247" name="Google Shape;247;p27"/>
          <p:cNvSpPr txBox="1">
            <a:spLocks noGrp="1"/>
          </p:cNvSpPr>
          <p:nvPr>
            <p:ph type="title" idx="4"/>
          </p:nvPr>
        </p:nvSpPr>
        <p:spPr>
          <a:xfrm>
            <a:off x="4575387" y="2784175"/>
            <a:ext cx="3294000" cy="354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1000">
                <a:solidFill>
                  <a:schemeClr val="dk1"/>
                </a:solidFill>
              </a:defRPr>
            </a:lvl2pPr>
            <a:lvl3pPr lvl="2" indent="0" rtl="0">
              <a:spcBef>
                <a:spcPts val="0"/>
              </a:spcBef>
              <a:spcAft>
                <a:spcPts val="0"/>
              </a:spcAft>
              <a:buClr>
                <a:schemeClr val="dk1"/>
              </a:buClr>
              <a:buSzPts val="1400"/>
              <a:buFont typeface="Arial"/>
              <a:buNone/>
              <a:defRPr sz="1000">
                <a:solidFill>
                  <a:schemeClr val="dk1"/>
                </a:solidFill>
              </a:defRPr>
            </a:lvl3pPr>
            <a:lvl4pPr lvl="3" indent="0" rtl="0">
              <a:spcBef>
                <a:spcPts val="0"/>
              </a:spcBef>
              <a:spcAft>
                <a:spcPts val="0"/>
              </a:spcAft>
              <a:buClr>
                <a:schemeClr val="dk1"/>
              </a:buClr>
              <a:buSzPts val="1400"/>
              <a:buFont typeface="Arial"/>
              <a:buNone/>
              <a:defRPr sz="1000">
                <a:solidFill>
                  <a:schemeClr val="dk1"/>
                </a:solidFill>
              </a:defRPr>
            </a:lvl4pPr>
            <a:lvl5pPr lvl="4" indent="0" rtl="0">
              <a:spcBef>
                <a:spcPts val="0"/>
              </a:spcBef>
              <a:spcAft>
                <a:spcPts val="0"/>
              </a:spcAft>
              <a:buClr>
                <a:schemeClr val="dk1"/>
              </a:buClr>
              <a:buSzPts val="1400"/>
              <a:buFont typeface="Arial"/>
              <a:buNone/>
              <a:defRPr sz="1000">
                <a:solidFill>
                  <a:schemeClr val="dk1"/>
                </a:solidFill>
              </a:defRPr>
            </a:lvl5pPr>
            <a:lvl6pPr lvl="5" indent="0" rtl="0">
              <a:spcBef>
                <a:spcPts val="0"/>
              </a:spcBef>
              <a:spcAft>
                <a:spcPts val="0"/>
              </a:spcAft>
              <a:buClr>
                <a:schemeClr val="dk1"/>
              </a:buClr>
              <a:buSzPts val="1400"/>
              <a:buFont typeface="Arial"/>
              <a:buNone/>
              <a:defRPr sz="1000">
                <a:solidFill>
                  <a:schemeClr val="dk1"/>
                </a:solidFill>
              </a:defRPr>
            </a:lvl6pPr>
            <a:lvl7pPr lvl="6" indent="0" rtl="0">
              <a:spcBef>
                <a:spcPts val="0"/>
              </a:spcBef>
              <a:spcAft>
                <a:spcPts val="0"/>
              </a:spcAft>
              <a:buClr>
                <a:schemeClr val="dk1"/>
              </a:buClr>
              <a:buSzPts val="1400"/>
              <a:buFont typeface="Arial"/>
              <a:buNone/>
              <a:defRPr sz="1000">
                <a:solidFill>
                  <a:schemeClr val="dk1"/>
                </a:solidFill>
              </a:defRPr>
            </a:lvl7pPr>
            <a:lvl8pPr lvl="7" indent="0" rtl="0">
              <a:spcBef>
                <a:spcPts val="0"/>
              </a:spcBef>
              <a:spcAft>
                <a:spcPts val="0"/>
              </a:spcAft>
              <a:buClr>
                <a:schemeClr val="dk1"/>
              </a:buClr>
              <a:buSzPts val="1400"/>
              <a:buFont typeface="Arial"/>
              <a:buNone/>
              <a:defRPr sz="1000">
                <a:solidFill>
                  <a:schemeClr val="dk1"/>
                </a:solidFill>
              </a:defRPr>
            </a:lvl8pPr>
            <a:lvl9pPr lvl="8" indent="0" rtl="0">
              <a:spcBef>
                <a:spcPts val="0"/>
              </a:spcBef>
              <a:spcAft>
                <a:spcPts val="0"/>
              </a:spcAft>
              <a:buClr>
                <a:schemeClr val="dk1"/>
              </a:buClr>
              <a:buSzPts val="1400"/>
              <a:buFont typeface="Arial"/>
              <a:buNone/>
              <a:defRPr sz="1000">
                <a:solidFill>
                  <a:schemeClr val="dk1"/>
                </a:solidFill>
              </a:defRPr>
            </a:lvl9pPr>
          </a:lstStyle>
          <a:p>
            <a:endParaRPr/>
          </a:p>
        </p:txBody>
      </p:sp>
      <p:sp>
        <p:nvSpPr>
          <p:cNvPr id="248" name="Google Shape;248;p27"/>
          <p:cNvSpPr txBox="1">
            <a:spLocks noGrp="1"/>
          </p:cNvSpPr>
          <p:nvPr>
            <p:ph type="title" idx="5"/>
          </p:nvPr>
        </p:nvSpPr>
        <p:spPr>
          <a:xfrm>
            <a:off x="333237" y="2784175"/>
            <a:ext cx="3294000" cy="354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1000">
                <a:solidFill>
                  <a:schemeClr val="dk1"/>
                </a:solidFill>
              </a:defRPr>
            </a:lvl2pPr>
            <a:lvl3pPr lvl="2" indent="0" rtl="0">
              <a:spcBef>
                <a:spcPts val="0"/>
              </a:spcBef>
              <a:spcAft>
                <a:spcPts val="0"/>
              </a:spcAft>
              <a:buClr>
                <a:schemeClr val="dk1"/>
              </a:buClr>
              <a:buSzPts val="1400"/>
              <a:buFont typeface="Arial"/>
              <a:buNone/>
              <a:defRPr sz="1000">
                <a:solidFill>
                  <a:schemeClr val="dk1"/>
                </a:solidFill>
              </a:defRPr>
            </a:lvl3pPr>
            <a:lvl4pPr lvl="3" indent="0" rtl="0">
              <a:spcBef>
                <a:spcPts val="0"/>
              </a:spcBef>
              <a:spcAft>
                <a:spcPts val="0"/>
              </a:spcAft>
              <a:buClr>
                <a:schemeClr val="dk1"/>
              </a:buClr>
              <a:buSzPts val="1400"/>
              <a:buFont typeface="Arial"/>
              <a:buNone/>
              <a:defRPr sz="1000">
                <a:solidFill>
                  <a:schemeClr val="dk1"/>
                </a:solidFill>
              </a:defRPr>
            </a:lvl4pPr>
            <a:lvl5pPr lvl="4" indent="0" rtl="0">
              <a:spcBef>
                <a:spcPts val="0"/>
              </a:spcBef>
              <a:spcAft>
                <a:spcPts val="0"/>
              </a:spcAft>
              <a:buClr>
                <a:schemeClr val="dk1"/>
              </a:buClr>
              <a:buSzPts val="1400"/>
              <a:buFont typeface="Arial"/>
              <a:buNone/>
              <a:defRPr sz="1000">
                <a:solidFill>
                  <a:schemeClr val="dk1"/>
                </a:solidFill>
              </a:defRPr>
            </a:lvl5pPr>
            <a:lvl6pPr lvl="5" indent="0" rtl="0">
              <a:spcBef>
                <a:spcPts val="0"/>
              </a:spcBef>
              <a:spcAft>
                <a:spcPts val="0"/>
              </a:spcAft>
              <a:buClr>
                <a:schemeClr val="dk1"/>
              </a:buClr>
              <a:buSzPts val="1400"/>
              <a:buFont typeface="Arial"/>
              <a:buNone/>
              <a:defRPr sz="1000">
                <a:solidFill>
                  <a:schemeClr val="dk1"/>
                </a:solidFill>
              </a:defRPr>
            </a:lvl6pPr>
            <a:lvl7pPr lvl="6" indent="0" rtl="0">
              <a:spcBef>
                <a:spcPts val="0"/>
              </a:spcBef>
              <a:spcAft>
                <a:spcPts val="0"/>
              </a:spcAft>
              <a:buClr>
                <a:schemeClr val="dk1"/>
              </a:buClr>
              <a:buSzPts val="1400"/>
              <a:buFont typeface="Arial"/>
              <a:buNone/>
              <a:defRPr sz="1000">
                <a:solidFill>
                  <a:schemeClr val="dk1"/>
                </a:solidFill>
              </a:defRPr>
            </a:lvl7pPr>
            <a:lvl8pPr lvl="7" indent="0" rtl="0">
              <a:spcBef>
                <a:spcPts val="0"/>
              </a:spcBef>
              <a:spcAft>
                <a:spcPts val="0"/>
              </a:spcAft>
              <a:buClr>
                <a:schemeClr val="dk1"/>
              </a:buClr>
              <a:buSzPts val="1400"/>
              <a:buFont typeface="Arial"/>
              <a:buNone/>
              <a:defRPr sz="1000">
                <a:solidFill>
                  <a:schemeClr val="dk1"/>
                </a:solidFill>
              </a:defRPr>
            </a:lvl8pPr>
            <a:lvl9pPr lvl="8" indent="0" rtl="0">
              <a:spcBef>
                <a:spcPts val="0"/>
              </a:spcBef>
              <a:spcAft>
                <a:spcPts val="0"/>
              </a:spcAft>
              <a:buClr>
                <a:schemeClr val="dk1"/>
              </a:buClr>
              <a:buSzPts val="1400"/>
              <a:buFont typeface="Arial"/>
              <a:buNone/>
              <a:defRPr sz="1000">
                <a:solidFill>
                  <a:schemeClr val="dk1"/>
                </a:solidFill>
              </a:defRPr>
            </a:lvl9pPr>
          </a:lstStyle>
          <a:p>
            <a:endParaRPr/>
          </a:p>
        </p:txBody>
      </p:sp>
      <p:pic>
        <p:nvPicPr>
          <p:cNvPr id="249" name="Google Shape;249;p27"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matchingName="1_Smartphone mockup">
  <p:cSld name="1_Smartphone mockup">
    <p:bg>
      <p:bgPr>
        <a:solidFill>
          <a:srgbClr val="434343"/>
        </a:solidFill>
        <a:effectLst/>
      </p:bgPr>
    </p:bg>
    <p:spTree>
      <p:nvGrpSpPr>
        <p:cNvPr id="1" name="Shape 2029"/>
        <p:cNvGrpSpPr/>
        <p:nvPr/>
      </p:nvGrpSpPr>
      <p:grpSpPr>
        <a:xfrm>
          <a:off x="0" y="0"/>
          <a:ext cx="0" cy="0"/>
          <a:chOff x="0" y="0"/>
          <a:chExt cx="0" cy="0"/>
        </a:xfrm>
      </p:grpSpPr>
      <p:pic>
        <p:nvPicPr>
          <p:cNvPr id="2030" name="Google Shape;2030;p255" descr="Shape 337"/>
          <p:cNvPicPr preferRelativeResize="0"/>
          <p:nvPr/>
        </p:nvPicPr>
        <p:blipFill rotWithShape="1">
          <a:blip r:embed="rId2">
            <a:alphaModFix/>
          </a:blip>
          <a:srcRect/>
          <a:stretch/>
        </p:blipFill>
        <p:spPr>
          <a:xfrm>
            <a:off x="-3" y="0"/>
            <a:ext cx="9144000" cy="5145011"/>
          </a:xfrm>
          <a:prstGeom prst="rect">
            <a:avLst/>
          </a:prstGeom>
          <a:noFill/>
          <a:ln>
            <a:noFill/>
          </a:ln>
        </p:spPr>
      </p:pic>
      <p:sp>
        <p:nvSpPr>
          <p:cNvPr id="2031" name="Google Shape;2031;p255"/>
          <p:cNvSpPr txBox="1">
            <a:spLocks noGrp="1"/>
          </p:cNvSpPr>
          <p:nvPr>
            <p:ph type="title"/>
          </p:nvPr>
        </p:nvSpPr>
        <p:spPr>
          <a:xfrm>
            <a:off x="576075" y="1491254"/>
            <a:ext cx="2637000"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32" name="Google Shape;2032;p255"/>
          <p:cNvSpPr txBox="1"/>
          <p:nvPr/>
        </p:nvSpPr>
        <p:spPr>
          <a:xfrm>
            <a:off x="-2532183" y="1915953"/>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2033" name="Google Shape;2033;p255" descr="Shape 341"/>
          <p:cNvPicPr preferRelativeResize="0"/>
          <p:nvPr/>
        </p:nvPicPr>
        <p:blipFill rotWithShape="1">
          <a:blip r:embed="rId3">
            <a:alphaModFix/>
          </a:blip>
          <a:srcRect/>
          <a:stretch/>
        </p:blipFill>
        <p:spPr>
          <a:xfrm>
            <a:off x="577270" y="587875"/>
            <a:ext cx="1479151" cy="974226"/>
          </a:xfrm>
          <a:prstGeom prst="rect">
            <a:avLst/>
          </a:prstGeom>
          <a:noFill/>
          <a:ln>
            <a:noFill/>
          </a:ln>
        </p:spPr>
      </p:pic>
      <p:pic>
        <p:nvPicPr>
          <p:cNvPr id="2034" name="Google Shape;2034;p255" descr="Shape 342"/>
          <p:cNvPicPr preferRelativeResize="0"/>
          <p:nvPr/>
        </p:nvPicPr>
        <p:blipFill rotWithShape="1">
          <a:blip r:embed="rId4">
            <a:alphaModFix/>
          </a:blip>
          <a:srcRect/>
          <a:stretch/>
        </p:blipFill>
        <p:spPr>
          <a:xfrm>
            <a:off x="2982050" y="196937"/>
            <a:ext cx="5590701" cy="4718100"/>
          </a:xfrm>
          <a:prstGeom prst="rect">
            <a:avLst/>
          </a:prstGeom>
          <a:noFill/>
          <a:ln>
            <a:noFill/>
          </a:ln>
        </p:spPr>
      </p:pic>
      <p:sp>
        <p:nvSpPr>
          <p:cNvPr id="2035" name="Google Shape;2035;p255"/>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Light"/>
              <a:buNone/>
            </a:pPr>
            <a:r>
              <a:rPr lang="en" sz="600" b="0" i="0" u="none" strike="noStrike" cap="none">
                <a:solidFill>
                  <a:srgbClr val="FFFFFF"/>
                </a:solidFill>
                <a:latin typeface="Helvetica Neue Light"/>
                <a:ea typeface="Helvetica Neue Light"/>
                <a:cs typeface="Helvetica Neue Light"/>
                <a:sym typeface="Helvetica Neue Light"/>
              </a:rPr>
              <a:t>CONFIDENTIAL</a:t>
            </a:r>
            <a:endParaRPr sz="500"/>
          </a:p>
        </p:txBody>
      </p:sp>
      <p:pic>
        <p:nvPicPr>
          <p:cNvPr id="2036" name="Google Shape;2036;p255" descr="Shape 345"/>
          <p:cNvPicPr preferRelativeResize="0"/>
          <p:nvPr/>
        </p:nvPicPr>
        <p:blipFill rotWithShape="1">
          <a:blip r:embed="rId3">
            <a:alphaModFix/>
          </a:blip>
          <a:srcRect l="20497" t="19072" r="20397" b="18314"/>
          <a:stretch/>
        </p:blipFill>
        <p:spPr>
          <a:xfrm>
            <a:off x="94125" y="4883626"/>
            <a:ext cx="238925" cy="166728"/>
          </a:xfrm>
          <a:prstGeom prst="rect">
            <a:avLst/>
          </a:prstGeom>
          <a:noFill/>
          <a:ln>
            <a:noFill/>
          </a:ln>
        </p:spPr>
      </p:pic>
      <p:sp>
        <p:nvSpPr>
          <p:cNvPr id="2037" name="Google Shape;2037;p255"/>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matchingName="1_Blank">
  <p:cSld name="1_Blank">
    <p:bg>
      <p:bgPr>
        <a:solidFill>
          <a:srgbClr val="D9D9D9"/>
        </a:solidFill>
        <a:effectLst/>
      </p:bgPr>
    </p:bg>
    <p:spTree>
      <p:nvGrpSpPr>
        <p:cNvPr id="1" name="Shape 2038"/>
        <p:cNvGrpSpPr/>
        <p:nvPr/>
      </p:nvGrpSpPr>
      <p:grpSpPr>
        <a:xfrm>
          <a:off x="0" y="0"/>
          <a:ext cx="0" cy="0"/>
          <a:chOff x="0" y="0"/>
          <a:chExt cx="0" cy="0"/>
        </a:xfrm>
      </p:grpSpPr>
      <p:pic>
        <p:nvPicPr>
          <p:cNvPr id="2039" name="Google Shape;2039;p256" descr="Shape 350"/>
          <p:cNvPicPr preferRelativeResize="0"/>
          <p:nvPr/>
        </p:nvPicPr>
        <p:blipFill rotWithShape="1">
          <a:blip r:embed="rId2">
            <a:alphaModFix/>
          </a:blip>
          <a:srcRect l="27306" r="30500" b="36309"/>
          <a:stretch/>
        </p:blipFill>
        <p:spPr>
          <a:xfrm>
            <a:off x="2823812" y="132274"/>
            <a:ext cx="3509750" cy="3709073"/>
          </a:xfrm>
          <a:prstGeom prst="rect">
            <a:avLst/>
          </a:prstGeom>
          <a:noFill/>
          <a:ln>
            <a:noFill/>
          </a:ln>
        </p:spPr>
      </p:pic>
      <p:pic>
        <p:nvPicPr>
          <p:cNvPr id="2040" name="Google Shape;2040;p256" descr="Shape 351"/>
          <p:cNvPicPr preferRelativeResize="0"/>
          <p:nvPr/>
        </p:nvPicPr>
        <p:blipFill rotWithShape="1">
          <a:blip r:embed="rId3">
            <a:alphaModFix/>
          </a:blip>
          <a:srcRect l="66812" b="22612"/>
          <a:stretch/>
        </p:blipFill>
        <p:spPr>
          <a:xfrm>
            <a:off x="359926" y="132303"/>
            <a:ext cx="3012631" cy="4918051"/>
          </a:xfrm>
          <a:prstGeom prst="rect">
            <a:avLst/>
          </a:prstGeom>
          <a:noFill/>
          <a:ln>
            <a:noFill/>
          </a:ln>
        </p:spPr>
      </p:pic>
      <p:sp>
        <p:nvSpPr>
          <p:cNvPr id="2041" name="Google Shape;2041;p256"/>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Light"/>
              <a:buNone/>
            </a:pPr>
            <a:r>
              <a:rPr lang="en" sz="600" b="0" i="0" u="none" strike="noStrike" cap="none">
                <a:solidFill>
                  <a:srgbClr val="FFFFFF"/>
                </a:solidFill>
                <a:latin typeface="Helvetica Neue Light"/>
                <a:ea typeface="Helvetica Neue Light"/>
                <a:cs typeface="Helvetica Neue Light"/>
                <a:sym typeface="Helvetica Neue Light"/>
              </a:rPr>
              <a:t>CONFIDENTIAL</a:t>
            </a:r>
            <a:endParaRPr sz="500"/>
          </a:p>
        </p:txBody>
      </p:sp>
      <p:pic>
        <p:nvPicPr>
          <p:cNvPr id="2042" name="Google Shape;2042;p256" descr="Shape 354"/>
          <p:cNvPicPr preferRelativeResize="0"/>
          <p:nvPr/>
        </p:nvPicPr>
        <p:blipFill rotWithShape="1">
          <a:blip r:embed="rId4">
            <a:alphaModFix/>
          </a:blip>
          <a:srcRect l="20497" t="19072" r="20397" b="18314"/>
          <a:stretch/>
        </p:blipFill>
        <p:spPr>
          <a:xfrm>
            <a:off x="94125" y="4883626"/>
            <a:ext cx="238925" cy="166728"/>
          </a:xfrm>
          <a:prstGeom prst="rect">
            <a:avLst/>
          </a:prstGeom>
          <a:noFill/>
          <a:ln>
            <a:noFill/>
          </a:ln>
        </p:spPr>
      </p:pic>
      <p:sp>
        <p:nvSpPr>
          <p:cNvPr id="2043" name="Google Shape;2043;p256"/>
          <p:cNvSpPr/>
          <p:nvPr/>
        </p:nvSpPr>
        <p:spPr>
          <a:xfrm>
            <a:off x="-52475" y="-17500"/>
            <a:ext cx="9196500" cy="166800"/>
          </a:xfrm>
          <a:prstGeom prst="rect">
            <a:avLst/>
          </a:prstGeom>
          <a:gradFill>
            <a:gsLst>
              <a:gs pos="0">
                <a:srgbClr val="F12742"/>
              </a:gs>
              <a:gs pos="49000">
                <a:srgbClr val="F67C8C"/>
              </a:gs>
              <a:gs pos="100000">
                <a:srgbClr val="A4DBE8"/>
              </a:gs>
            </a:gsLst>
            <a:lin ang="0" scaled="0"/>
          </a:gra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pic>
        <p:nvPicPr>
          <p:cNvPr id="2044" name="Google Shape;2044;p256" descr="Shape 356"/>
          <p:cNvPicPr preferRelativeResize="0"/>
          <p:nvPr/>
        </p:nvPicPr>
        <p:blipFill rotWithShape="1">
          <a:blip r:embed="rId3">
            <a:alphaModFix/>
          </a:blip>
          <a:srcRect l="66812" b="22612"/>
          <a:stretch/>
        </p:blipFill>
        <p:spPr>
          <a:xfrm>
            <a:off x="5939002" y="132303"/>
            <a:ext cx="3012631" cy="4918051"/>
          </a:xfrm>
          <a:prstGeom prst="rect">
            <a:avLst/>
          </a:prstGeom>
          <a:noFill/>
          <a:ln>
            <a:noFill/>
          </a:ln>
        </p:spPr>
      </p:pic>
      <p:sp>
        <p:nvSpPr>
          <p:cNvPr id="2045" name="Google Shape;2045;p256"/>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matchingName="Quadrants">
  <p:cSld name="Quadrants">
    <p:spTree>
      <p:nvGrpSpPr>
        <p:cNvPr id="1" name="Shape 2046"/>
        <p:cNvGrpSpPr/>
        <p:nvPr/>
      </p:nvGrpSpPr>
      <p:grpSpPr>
        <a:xfrm>
          <a:off x="0" y="0"/>
          <a:ext cx="0" cy="0"/>
          <a:chOff x="0" y="0"/>
          <a:chExt cx="0" cy="0"/>
        </a:xfrm>
      </p:grpSpPr>
      <p:pic>
        <p:nvPicPr>
          <p:cNvPr id="2047" name="Google Shape;2047;p257"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2048" name="Google Shape;2048;p257"/>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2049" name="Google Shape;2049;p257"/>
          <p:cNvSpPr txBox="1">
            <a:spLocks noGrp="1"/>
          </p:cNvSpPr>
          <p:nvPr>
            <p:ph type="title"/>
          </p:nvPr>
        </p:nvSpPr>
        <p:spPr>
          <a:xfrm>
            <a:off x="419100" y="276523"/>
            <a:ext cx="83058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2050" name="Google Shape;2050;p257"/>
          <p:cNvCxnSpPr/>
          <p:nvPr/>
        </p:nvCxnSpPr>
        <p:spPr>
          <a:xfrm>
            <a:off x="419100" y="2784175"/>
            <a:ext cx="8305800" cy="0"/>
          </a:xfrm>
          <a:prstGeom prst="straightConnector1">
            <a:avLst/>
          </a:prstGeom>
          <a:noFill/>
          <a:ln w="12700" cap="flat" cmpd="sng">
            <a:solidFill>
              <a:srgbClr val="F12742"/>
            </a:solidFill>
            <a:prstDash val="solid"/>
            <a:round/>
            <a:headEnd type="none" w="sm" len="sm"/>
            <a:tailEnd type="none" w="sm" len="sm"/>
          </a:ln>
        </p:spPr>
      </p:cxnSp>
      <p:cxnSp>
        <p:nvCxnSpPr>
          <p:cNvPr id="2051" name="Google Shape;2051;p257"/>
          <p:cNvCxnSpPr/>
          <p:nvPr/>
        </p:nvCxnSpPr>
        <p:spPr>
          <a:xfrm>
            <a:off x="4575400" y="885300"/>
            <a:ext cx="0" cy="3954600"/>
          </a:xfrm>
          <a:prstGeom prst="straightConnector1">
            <a:avLst/>
          </a:prstGeom>
          <a:noFill/>
          <a:ln w="12700" cap="flat" cmpd="sng">
            <a:solidFill>
              <a:srgbClr val="F12742"/>
            </a:solidFill>
            <a:prstDash val="solid"/>
            <a:round/>
            <a:headEnd type="none" w="sm" len="sm"/>
            <a:tailEnd type="none" w="sm" len="sm"/>
          </a:ln>
        </p:spPr>
      </p:cxnSp>
      <p:sp>
        <p:nvSpPr>
          <p:cNvPr id="2052" name="Google Shape;2052;p257"/>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matchingName="Full image slide">
  <p:cSld name="Full image slide">
    <p:bg>
      <p:bgPr>
        <a:solidFill>
          <a:srgbClr val="434343"/>
        </a:solidFill>
        <a:effectLst/>
      </p:bgPr>
    </p:bg>
    <p:spTree>
      <p:nvGrpSpPr>
        <p:cNvPr id="1" name="Shape 2053"/>
        <p:cNvGrpSpPr/>
        <p:nvPr/>
      </p:nvGrpSpPr>
      <p:grpSpPr>
        <a:xfrm>
          <a:off x="0" y="0"/>
          <a:ext cx="0" cy="0"/>
          <a:chOff x="0" y="0"/>
          <a:chExt cx="0" cy="0"/>
        </a:xfrm>
      </p:grpSpPr>
      <p:pic>
        <p:nvPicPr>
          <p:cNvPr id="2054" name="Google Shape;2054;p258" descr="Shape 371"/>
          <p:cNvPicPr preferRelativeResize="0"/>
          <p:nvPr/>
        </p:nvPicPr>
        <p:blipFill rotWithShape="1">
          <a:blip r:embed="rId2">
            <a:alphaModFix/>
          </a:blip>
          <a:srcRect/>
          <a:stretch/>
        </p:blipFill>
        <p:spPr>
          <a:xfrm>
            <a:off x="-3" y="0"/>
            <a:ext cx="9144000" cy="5145011"/>
          </a:xfrm>
          <a:prstGeom prst="rect">
            <a:avLst/>
          </a:prstGeom>
          <a:noFill/>
          <a:ln>
            <a:noFill/>
          </a:ln>
        </p:spPr>
      </p:pic>
      <p:sp>
        <p:nvSpPr>
          <p:cNvPr id="2055" name="Google Shape;2055;p258"/>
          <p:cNvSpPr txBox="1"/>
          <p:nvPr/>
        </p:nvSpPr>
        <p:spPr>
          <a:xfrm>
            <a:off x="9182099" y="1915953"/>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2056" name="Google Shape;2056;p258"/>
          <p:cNvSpPr txBox="1">
            <a:spLocks noGrp="1"/>
          </p:cNvSpPr>
          <p:nvPr>
            <p:ph type="title"/>
          </p:nvPr>
        </p:nvSpPr>
        <p:spPr>
          <a:xfrm>
            <a:off x="576075" y="2771578"/>
            <a:ext cx="2639400" cy="1692000"/>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2057" name="Google Shape;2057;p258" descr="Shape 376"/>
          <p:cNvPicPr preferRelativeResize="0"/>
          <p:nvPr/>
        </p:nvPicPr>
        <p:blipFill rotWithShape="1">
          <a:blip r:embed="rId3">
            <a:alphaModFix/>
          </a:blip>
          <a:srcRect/>
          <a:stretch/>
        </p:blipFill>
        <p:spPr>
          <a:xfrm>
            <a:off x="577270" y="587875"/>
            <a:ext cx="1479151" cy="974226"/>
          </a:xfrm>
          <a:prstGeom prst="rect">
            <a:avLst/>
          </a:prstGeom>
          <a:noFill/>
          <a:ln>
            <a:noFill/>
          </a:ln>
        </p:spPr>
      </p:pic>
      <p:sp>
        <p:nvSpPr>
          <p:cNvPr id="2058" name="Google Shape;2058;p258"/>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Light"/>
              <a:buNone/>
            </a:pPr>
            <a:r>
              <a:rPr lang="en" sz="600" b="0" i="0" u="none" strike="noStrike" cap="none">
                <a:solidFill>
                  <a:srgbClr val="FFFFFF"/>
                </a:solidFill>
                <a:latin typeface="Helvetica Neue Light"/>
                <a:ea typeface="Helvetica Neue Light"/>
                <a:cs typeface="Helvetica Neue Light"/>
                <a:sym typeface="Helvetica Neue Light"/>
              </a:rPr>
              <a:t>CONFIDENTIAL</a:t>
            </a:r>
            <a:endParaRPr sz="500"/>
          </a:p>
        </p:txBody>
      </p:sp>
      <p:pic>
        <p:nvPicPr>
          <p:cNvPr id="2059" name="Google Shape;2059;p258" descr="Shape 378"/>
          <p:cNvPicPr preferRelativeResize="0"/>
          <p:nvPr/>
        </p:nvPicPr>
        <p:blipFill rotWithShape="1">
          <a:blip r:embed="rId3">
            <a:alphaModFix/>
          </a:blip>
          <a:srcRect l="20497" t="19072" r="20397" b="18314"/>
          <a:stretch/>
        </p:blipFill>
        <p:spPr>
          <a:xfrm>
            <a:off x="94125" y="4883626"/>
            <a:ext cx="238925" cy="166728"/>
          </a:xfrm>
          <a:prstGeom prst="rect">
            <a:avLst/>
          </a:prstGeom>
          <a:noFill/>
          <a:ln>
            <a:noFill/>
          </a:ln>
        </p:spPr>
      </p:pic>
      <p:sp>
        <p:nvSpPr>
          <p:cNvPr id="2060" name="Google Shape;2060;p258"/>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matchingName="Full image slide_1">
  <p:cSld name="Full image slide_1">
    <p:bg>
      <p:bgPr>
        <a:solidFill>
          <a:srgbClr val="434343"/>
        </a:solidFill>
        <a:effectLst/>
      </p:bgPr>
    </p:bg>
    <p:spTree>
      <p:nvGrpSpPr>
        <p:cNvPr id="1" name="Shape 2061"/>
        <p:cNvGrpSpPr/>
        <p:nvPr/>
      </p:nvGrpSpPr>
      <p:grpSpPr>
        <a:xfrm>
          <a:off x="0" y="0"/>
          <a:ext cx="0" cy="0"/>
          <a:chOff x="0" y="0"/>
          <a:chExt cx="0" cy="0"/>
        </a:xfrm>
      </p:grpSpPr>
      <p:pic>
        <p:nvPicPr>
          <p:cNvPr id="2062" name="Google Shape;2062;p259" descr="Shape 380"/>
          <p:cNvPicPr preferRelativeResize="0"/>
          <p:nvPr/>
        </p:nvPicPr>
        <p:blipFill rotWithShape="1">
          <a:blip r:embed="rId2">
            <a:alphaModFix/>
          </a:blip>
          <a:srcRect/>
          <a:stretch/>
        </p:blipFill>
        <p:spPr>
          <a:xfrm>
            <a:off x="0" y="0"/>
            <a:ext cx="9143999" cy="5140621"/>
          </a:xfrm>
          <a:prstGeom prst="rect">
            <a:avLst/>
          </a:prstGeom>
          <a:noFill/>
          <a:ln>
            <a:noFill/>
          </a:ln>
        </p:spPr>
      </p:pic>
      <p:sp>
        <p:nvSpPr>
          <p:cNvPr id="2063" name="Google Shape;2063;p259"/>
          <p:cNvSpPr txBox="1"/>
          <p:nvPr/>
        </p:nvSpPr>
        <p:spPr>
          <a:xfrm>
            <a:off x="9182099" y="1915953"/>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2064" name="Google Shape;2064;p259" descr="Shape 383"/>
          <p:cNvPicPr preferRelativeResize="0"/>
          <p:nvPr/>
        </p:nvPicPr>
        <p:blipFill rotWithShape="1">
          <a:blip r:embed="rId3">
            <a:alphaModFix/>
          </a:blip>
          <a:srcRect/>
          <a:stretch/>
        </p:blipFill>
        <p:spPr>
          <a:xfrm>
            <a:off x="577270" y="587875"/>
            <a:ext cx="1479151" cy="974226"/>
          </a:xfrm>
          <a:prstGeom prst="rect">
            <a:avLst/>
          </a:prstGeom>
          <a:noFill/>
          <a:ln>
            <a:noFill/>
          </a:ln>
        </p:spPr>
      </p:pic>
      <p:sp>
        <p:nvSpPr>
          <p:cNvPr id="2065" name="Google Shape;2065;p259"/>
          <p:cNvSpPr txBox="1">
            <a:spLocks noGrp="1"/>
          </p:cNvSpPr>
          <p:nvPr>
            <p:ph type="title"/>
          </p:nvPr>
        </p:nvSpPr>
        <p:spPr>
          <a:xfrm>
            <a:off x="576075" y="2771578"/>
            <a:ext cx="2639400" cy="1692000"/>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66" name="Google Shape;2066;p259"/>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Light"/>
              <a:buNone/>
            </a:pPr>
            <a:r>
              <a:rPr lang="en" sz="600" b="0" i="0" u="none" strike="noStrike" cap="none">
                <a:solidFill>
                  <a:srgbClr val="FFFFFF"/>
                </a:solidFill>
                <a:latin typeface="Helvetica Neue Light"/>
                <a:ea typeface="Helvetica Neue Light"/>
                <a:cs typeface="Helvetica Neue Light"/>
                <a:sym typeface="Helvetica Neue Light"/>
              </a:rPr>
              <a:t>CONFIDENTIAL</a:t>
            </a:r>
            <a:endParaRPr sz="500"/>
          </a:p>
        </p:txBody>
      </p:sp>
      <p:pic>
        <p:nvPicPr>
          <p:cNvPr id="2067" name="Google Shape;2067;p259" descr="Shape 387"/>
          <p:cNvPicPr preferRelativeResize="0"/>
          <p:nvPr/>
        </p:nvPicPr>
        <p:blipFill rotWithShape="1">
          <a:blip r:embed="rId3">
            <a:alphaModFix/>
          </a:blip>
          <a:srcRect l="20497" t="19072" r="20397" b="18314"/>
          <a:stretch/>
        </p:blipFill>
        <p:spPr>
          <a:xfrm>
            <a:off x="94125" y="4883626"/>
            <a:ext cx="238925" cy="166728"/>
          </a:xfrm>
          <a:prstGeom prst="rect">
            <a:avLst/>
          </a:prstGeom>
          <a:noFill/>
          <a:ln>
            <a:noFill/>
          </a:ln>
        </p:spPr>
      </p:pic>
      <p:sp>
        <p:nvSpPr>
          <p:cNvPr id="2068" name="Google Shape;2068;p259"/>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matchingName="Full image slide_1_1">
  <p:cSld name="Full image slide_1_1">
    <p:bg>
      <p:bgPr>
        <a:solidFill>
          <a:srgbClr val="434343"/>
        </a:solidFill>
        <a:effectLst/>
      </p:bgPr>
    </p:bg>
    <p:spTree>
      <p:nvGrpSpPr>
        <p:cNvPr id="1" name="Shape 2069"/>
        <p:cNvGrpSpPr/>
        <p:nvPr/>
      </p:nvGrpSpPr>
      <p:grpSpPr>
        <a:xfrm>
          <a:off x="0" y="0"/>
          <a:ext cx="0" cy="0"/>
          <a:chOff x="0" y="0"/>
          <a:chExt cx="0" cy="0"/>
        </a:xfrm>
      </p:grpSpPr>
      <p:pic>
        <p:nvPicPr>
          <p:cNvPr id="2070" name="Google Shape;2070;p260" descr="Shape 389"/>
          <p:cNvPicPr preferRelativeResize="0"/>
          <p:nvPr/>
        </p:nvPicPr>
        <p:blipFill rotWithShape="1">
          <a:blip r:embed="rId2">
            <a:alphaModFix/>
          </a:blip>
          <a:srcRect/>
          <a:stretch/>
        </p:blipFill>
        <p:spPr>
          <a:xfrm>
            <a:off x="0" y="0"/>
            <a:ext cx="9144000" cy="5145011"/>
          </a:xfrm>
          <a:prstGeom prst="rect">
            <a:avLst/>
          </a:prstGeom>
          <a:noFill/>
          <a:ln>
            <a:noFill/>
          </a:ln>
        </p:spPr>
      </p:pic>
      <p:sp>
        <p:nvSpPr>
          <p:cNvPr id="2071" name="Google Shape;2071;p260"/>
          <p:cNvSpPr txBox="1"/>
          <p:nvPr/>
        </p:nvSpPr>
        <p:spPr>
          <a:xfrm>
            <a:off x="9182099" y="1915953"/>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2072" name="Google Shape;2072;p260" descr="Shape 392"/>
          <p:cNvPicPr preferRelativeResize="0"/>
          <p:nvPr/>
        </p:nvPicPr>
        <p:blipFill rotWithShape="1">
          <a:blip r:embed="rId3">
            <a:alphaModFix/>
          </a:blip>
          <a:srcRect/>
          <a:stretch/>
        </p:blipFill>
        <p:spPr>
          <a:xfrm>
            <a:off x="577270" y="587875"/>
            <a:ext cx="1479151" cy="974226"/>
          </a:xfrm>
          <a:prstGeom prst="rect">
            <a:avLst/>
          </a:prstGeom>
          <a:noFill/>
          <a:ln>
            <a:noFill/>
          </a:ln>
        </p:spPr>
      </p:pic>
      <p:sp>
        <p:nvSpPr>
          <p:cNvPr id="2073" name="Google Shape;2073;p260"/>
          <p:cNvSpPr txBox="1">
            <a:spLocks noGrp="1"/>
          </p:cNvSpPr>
          <p:nvPr>
            <p:ph type="title"/>
          </p:nvPr>
        </p:nvSpPr>
        <p:spPr>
          <a:xfrm>
            <a:off x="576075" y="2771578"/>
            <a:ext cx="2639400" cy="1692000"/>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FFFFFF"/>
              </a:buClr>
              <a:buSzPts val="800"/>
              <a:buFont typeface="Helvetica Neue Light"/>
              <a:buNone/>
              <a:defRPr sz="8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74" name="Google Shape;2074;p260"/>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Light"/>
              <a:buNone/>
            </a:pPr>
            <a:r>
              <a:rPr lang="en" sz="600" b="0" i="0" u="none" strike="noStrike" cap="none">
                <a:solidFill>
                  <a:srgbClr val="FFFFFF"/>
                </a:solidFill>
                <a:latin typeface="Helvetica Neue Light"/>
                <a:ea typeface="Helvetica Neue Light"/>
                <a:cs typeface="Helvetica Neue Light"/>
                <a:sym typeface="Helvetica Neue Light"/>
              </a:rPr>
              <a:t>CONFIDENTIAL</a:t>
            </a:r>
            <a:endParaRPr sz="500"/>
          </a:p>
        </p:txBody>
      </p:sp>
      <p:pic>
        <p:nvPicPr>
          <p:cNvPr id="2075" name="Google Shape;2075;p260" descr="Shape 396"/>
          <p:cNvPicPr preferRelativeResize="0"/>
          <p:nvPr/>
        </p:nvPicPr>
        <p:blipFill rotWithShape="1">
          <a:blip r:embed="rId3">
            <a:alphaModFix/>
          </a:blip>
          <a:srcRect l="20497" t="19072" r="20397" b="18314"/>
          <a:stretch/>
        </p:blipFill>
        <p:spPr>
          <a:xfrm>
            <a:off x="94125" y="4883626"/>
            <a:ext cx="238925" cy="166728"/>
          </a:xfrm>
          <a:prstGeom prst="rect">
            <a:avLst/>
          </a:prstGeom>
          <a:noFill/>
          <a:ln>
            <a:noFill/>
          </a:ln>
        </p:spPr>
      </p:pic>
      <p:sp>
        <p:nvSpPr>
          <p:cNvPr id="2076" name="Google Shape;2076;p260"/>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matchingName="1_Full image slide">
  <p:cSld name="1_Full image slide">
    <p:spTree>
      <p:nvGrpSpPr>
        <p:cNvPr id="1" name="Shape 2077"/>
        <p:cNvGrpSpPr/>
        <p:nvPr/>
      </p:nvGrpSpPr>
      <p:grpSpPr>
        <a:xfrm>
          <a:off x="0" y="0"/>
          <a:ext cx="0" cy="0"/>
          <a:chOff x="0" y="0"/>
          <a:chExt cx="0" cy="0"/>
        </a:xfrm>
      </p:grpSpPr>
      <p:pic>
        <p:nvPicPr>
          <p:cNvPr id="2078" name="Google Shape;2078;p261" descr="Shape 398"/>
          <p:cNvPicPr preferRelativeResize="0"/>
          <p:nvPr/>
        </p:nvPicPr>
        <p:blipFill rotWithShape="1">
          <a:blip r:embed="rId2">
            <a:alphaModFix/>
          </a:blip>
          <a:srcRect/>
          <a:stretch/>
        </p:blipFill>
        <p:spPr>
          <a:xfrm>
            <a:off x="-3" y="0"/>
            <a:ext cx="9144000" cy="5145011"/>
          </a:xfrm>
          <a:prstGeom prst="rect">
            <a:avLst/>
          </a:prstGeom>
          <a:noFill/>
          <a:ln>
            <a:noFill/>
          </a:ln>
        </p:spPr>
      </p:pic>
      <p:pic>
        <p:nvPicPr>
          <p:cNvPr id="2079" name="Google Shape;2079;p261" descr="Shape 399"/>
          <p:cNvPicPr preferRelativeResize="0"/>
          <p:nvPr/>
        </p:nvPicPr>
        <p:blipFill rotWithShape="1">
          <a:blip r:embed="rId3">
            <a:alphaModFix/>
          </a:blip>
          <a:srcRect/>
          <a:stretch/>
        </p:blipFill>
        <p:spPr>
          <a:xfrm>
            <a:off x="577275" y="587875"/>
            <a:ext cx="1479151" cy="974228"/>
          </a:xfrm>
          <a:prstGeom prst="rect">
            <a:avLst/>
          </a:prstGeom>
          <a:noFill/>
          <a:ln>
            <a:noFill/>
          </a:ln>
        </p:spPr>
      </p:pic>
      <p:sp>
        <p:nvSpPr>
          <p:cNvPr id="2080" name="Google Shape;2080;p261"/>
          <p:cNvSpPr txBox="1"/>
          <p:nvPr/>
        </p:nvSpPr>
        <p:spPr>
          <a:xfrm>
            <a:off x="9182099" y="1915953"/>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2081" name="Google Shape;2081;p261"/>
          <p:cNvSpPr txBox="1">
            <a:spLocks noGrp="1"/>
          </p:cNvSpPr>
          <p:nvPr>
            <p:ph type="title"/>
          </p:nvPr>
        </p:nvSpPr>
        <p:spPr>
          <a:xfrm>
            <a:off x="576075" y="1491254"/>
            <a:ext cx="2637000"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82" name="Google Shape;2082;p261"/>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Light"/>
              <a:buNone/>
            </a:pPr>
            <a:r>
              <a:rPr lang="en" sz="600" b="0" i="0" u="none" strike="noStrike" cap="none">
                <a:solidFill>
                  <a:srgbClr val="434343"/>
                </a:solidFill>
                <a:latin typeface="Helvetica Neue Light"/>
                <a:ea typeface="Helvetica Neue Light"/>
                <a:cs typeface="Helvetica Neue Light"/>
                <a:sym typeface="Helvetica Neue Light"/>
              </a:rPr>
              <a:t>CONFIDENTIAL</a:t>
            </a:r>
            <a:endParaRPr sz="500"/>
          </a:p>
        </p:txBody>
      </p:sp>
      <p:pic>
        <p:nvPicPr>
          <p:cNvPr id="2083" name="Google Shape;2083;p261" descr="Shape 405"/>
          <p:cNvPicPr preferRelativeResize="0"/>
          <p:nvPr/>
        </p:nvPicPr>
        <p:blipFill rotWithShape="1">
          <a:blip r:embed="rId3">
            <a:alphaModFix/>
          </a:blip>
          <a:srcRect l="20911" r="19050"/>
          <a:stretch/>
        </p:blipFill>
        <p:spPr>
          <a:xfrm>
            <a:off x="94125" y="4829600"/>
            <a:ext cx="238925" cy="262124"/>
          </a:xfrm>
          <a:prstGeom prst="rect">
            <a:avLst/>
          </a:prstGeom>
          <a:noFill/>
          <a:ln>
            <a:noFill/>
          </a:ln>
        </p:spPr>
      </p:pic>
      <p:sp>
        <p:nvSpPr>
          <p:cNvPr id="2084" name="Google Shape;2084;p261"/>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matchingName="1_Full image slide_1">
  <p:cSld name="1_Full image slide_1">
    <p:spTree>
      <p:nvGrpSpPr>
        <p:cNvPr id="1" name="Shape 2085"/>
        <p:cNvGrpSpPr/>
        <p:nvPr/>
      </p:nvGrpSpPr>
      <p:grpSpPr>
        <a:xfrm>
          <a:off x="0" y="0"/>
          <a:ext cx="0" cy="0"/>
          <a:chOff x="0" y="0"/>
          <a:chExt cx="0" cy="0"/>
        </a:xfrm>
      </p:grpSpPr>
      <p:pic>
        <p:nvPicPr>
          <p:cNvPr id="2086" name="Google Shape;2086;p262" descr="Shape 407"/>
          <p:cNvPicPr preferRelativeResize="0"/>
          <p:nvPr/>
        </p:nvPicPr>
        <p:blipFill rotWithShape="1">
          <a:blip r:embed="rId2">
            <a:alphaModFix/>
          </a:blip>
          <a:srcRect/>
          <a:stretch/>
        </p:blipFill>
        <p:spPr>
          <a:xfrm>
            <a:off x="0" y="0"/>
            <a:ext cx="9143999" cy="5140621"/>
          </a:xfrm>
          <a:prstGeom prst="rect">
            <a:avLst/>
          </a:prstGeom>
          <a:noFill/>
          <a:ln>
            <a:noFill/>
          </a:ln>
        </p:spPr>
      </p:pic>
      <p:pic>
        <p:nvPicPr>
          <p:cNvPr id="2087" name="Google Shape;2087;p262" descr="Shape 408"/>
          <p:cNvPicPr preferRelativeResize="0"/>
          <p:nvPr/>
        </p:nvPicPr>
        <p:blipFill rotWithShape="1">
          <a:blip r:embed="rId3">
            <a:alphaModFix/>
          </a:blip>
          <a:srcRect/>
          <a:stretch/>
        </p:blipFill>
        <p:spPr>
          <a:xfrm>
            <a:off x="577275" y="587875"/>
            <a:ext cx="1479151" cy="974228"/>
          </a:xfrm>
          <a:prstGeom prst="rect">
            <a:avLst/>
          </a:prstGeom>
          <a:noFill/>
          <a:ln>
            <a:noFill/>
          </a:ln>
        </p:spPr>
      </p:pic>
      <p:sp>
        <p:nvSpPr>
          <p:cNvPr id="2088" name="Google Shape;2088;p262"/>
          <p:cNvSpPr txBox="1"/>
          <p:nvPr/>
        </p:nvSpPr>
        <p:spPr>
          <a:xfrm>
            <a:off x="9182099" y="1915953"/>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2089" name="Google Shape;2089;p262"/>
          <p:cNvSpPr txBox="1">
            <a:spLocks noGrp="1"/>
          </p:cNvSpPr>
          <p:nvPr>
            <p:ph type="title"/>
          </p:nvPr>
        </p:nvSpPr>
        <p:spPr>
          <a:xfrm>
            <a:off x="576075" y="1491254"/>
            <a:ext cx="2637000"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90" name="Google Shape;2090;p262"/>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Light"/>
              <a:buNone/>
            </a:pPr>
            <a:r>
              <a:rPr lang="en" sz="600" b="0" i="0" u="none" strike="noStrike" cap="none">
                <a:solidFill>
                  <a:srgbClr val="434343"/>
                </a:solidFill>
                <a:latin typeface="Helvetica Neue Light"/>
                <a:ea typeface="Helvetica Neue Light"/>
                <a:cs typeface="Helvetica Neue Light"/>
                <a:sym typeface="Helvetica Neue Light"/>
              </a:rPr>
              <a:t>CONFIDENTIAL</a:t>
            </a:r>
            <a:endParaRPr sz="500"/>
          </a:p>
        </p:txBody>
      </p:sp>
      <p:pic>
        <p:nvPicPr>
          <p:cNvPr id="2091" name="Google Shape;2091;p262" descr="Shape 414"/>
          <p:cNvPicPr preferRelativeResize="0"/>
          <p:nvPr/>
        </p:nvPicPr>
        <p:blipFill rotWithShape="1">
          <a:blip r:embed="rId3">
            <a:alphaModFix/>
          </a:blip>
          <a:srcRect l="20911" r="19050"/>
          <a:stretch/>
        </p:blipFill>
        <p:spPr>
          <a:xfrm>
            <a:off x="94125" y="4829600"/>
            <a:ext cx="238925" cy="262124"/>
          </a:xfrm>
          <a:prstGeom prst="rect">
            <a:avLst/>
          </a:prstGeom>
          <a:noFill/>
          <a:ln>
            <a:noFill/>
          </a:ln>
        </p:spPr>
      </p:pic>
      <p:sp>
        <p:nvSpPr>
          <p:cNvPr id="2092" name="Google Shape;2092;p262"/>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matchingName="1_Full image slide_1_1">
  <p:cSld name="1_Full image slide_1_1">
    <p:spTree>
      <p:nvGrpSpPr>
        <p:cNvPr id="1" name="Shape 2093"/>
        <p:cNvGrpSpPr/>
        <p:nvPr/>
      </p:nvGrpSpPr>
      <p:grpSpPr>
        <a:xfrm>
          <a:off x="0" y="0"/>
          <a:ext cx="0" cy="0"/>
          <a:chOff x="0" y="0"/>
          <a:chExt cx="0" cy="0"/>
        </a:xfrm>
      </p:grpSpPr>
      <p:pic>
        <p:nvPicPr>
          <p:cNvPr id="2094" name="Google Shape;2094;p263" descr="Shape 416"/>
          <p:cNvPicPr preferRelativeResize="0"/>
          <p:nvPr/>
        </p:nvPicPr>
        <p:blipFill rotWithShape="1">
          <a:blip r:embed="rId2">
            <a:alphaModFix/>
          </a:blip>
          <a:srcRect/>
          <a:stretch/>
        </p:blipFill>
        <p:spPr>
          <a:xfrm>
            <a:off x="0" y="0"/>
            <a:ext cx="9144000" cy="5145011"/>
          </a:xfrm>
          <a:prstGeom prst="rect">
            <a:avLst/>
          </a:prstGeom>
          <a:noFill/>
          <a:ln>
            <a:noFill/>
          </a:ln>
        </p:spPr>
      </p:pic>
      <p:pic>
        <p:nvPicPr>
          <p:cNvPr id="2095" name="Google Shape;2095;p263" descr="Shape 417"/>
          <p:cNvPicPr preferRelativeResize="0"/>
          <p:nvPr/>
        </p:nvPicPr>
        <p:blipFill rotWithShape="1">
          <a:blip r:embed="rId3">
            <a:alphaModFix/>
          </a:blip>
          <a:srcRect/>
          <a:stretch/>
        </p:blipFill>
        <p:spPr>
          <a:xfrm>
            <a:off x="577275" y="587875"/>
            <a:ext cx="1479151" cy="974228"/>
          </a:xfrm>
          <a:prstGeom prst="rect">
            <a:avLst/>
          </a:prstGeom>
          <a:noFill/>
          <a:ln>
            <a:noFill/>
          </a:ln>
        </p:spPr>
      </p:pic>
      <p:sp>
        <p:nvSpPr>
          <p:cNvPr id="2096" name="Google Shape;2096;p263"/>
          <p:cNvSpPr txBox="1"/>
          <p:nvPr/>
        </p:nvSpPr>
        <p:spPr>
          <a:xfrm>
            <a:off x="9182099" y="1915953"/>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2097" name="Google Shape;2097;p263"/>
          <p:cNvSpPr txBox="1">
            <a:spLocks noGrp="1"/>
          </p:cNvSpPr>
          <p:nvPr>
            <p:ph type="title"/>
          </p:nvPr>
        </p:nvSpPr>
        <p:spPr>
          <a:xfrm>
            <a:off x="576075" y="1491254"/>
            <a:ext cx="2637000"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098" name="Google Shape;2098;p263"/>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Light"/>
              <a:buNone/>
            </a:pPr>
            <a:r>
              <a:rPr lang="en" sz="600" b="0" i="0" u="none" strike="noStrike" cap="none">
                <a:solidFill>
                  <a:srgbClr val="434343"/>
                </a:solidFill>
                <a:latin typeface="Helvetica Neue Light"/>
                <a:ea typeface="Helvetica Neue Light"/>
                <a:cs typeface="Helvetica Neue Light"/>
                <a:sym typeface="Helvetica Neue Light"/>
              </a:rPr>
              <a:t>CONFIDENTIAL</a:t>
            </a:r>
            <a:endParaRPr sz="500"/>
          </a:p>
        </p:txBody>
      </p:sp>
      <p:pic>
        <p:nvPicPr>
          <p:cNvPr id="2099" name="Google Shape;2099;p263" descr="Shape 423"/>
          <p:cNvPicPr preferRelativeResize="0"/>
          <p:nvPr/>
        </p:nvPicPr>
        <p:blipFill rotWithShape="1">
          <a:blip r:embed="rId3">
            <a:alphaModFix/>
          </a:blip>
          <a:srcRect l="20911" r="19050"/>
          <a:stretch/>
        </p:blipFill>
        <p:spPr>
          <a:xfrm>
            <a:off x="94125" y="4829600"/>
            <a:ext cx="238925" cy="262124"/>
          </a:xfrm>
          <a:prstGeom prst="rect">
            <a:avLst/>
          </a:prstGeom>
          <a:noFill/>
          <a:ln>
            <a:noFill/>
          </a:ln>
        </p:spPr>
      </p:pic>
      <p:sp>
        <p:nvSpPr>
          <p:cNvPr id="2100" name="Google Shape;2100;p263"/>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matchingName="1_Full image slide_1_1_1">
  <p:cSld name="1_Full image slide_1_1_1">
    <p:spTree>
      <p:nvGrpSpPr>
        <p:cNvPr id="1" name="Shape 2101"/>
        <p:cNvGrpSpPr/>
        <p:nvPr/>
      </p:nvGrpSpPr>
      <p:grpSpPr>
        <a:xfrm>
          <a:off x="0" y="0"/>
          <a:ext cx="0" cy="0"/>
          <a:chOff x="0" y="0"/>
          <a:chExt cx="0" cy="0"/>
        </a:xfrm>
      </p:grpSpPr>
      <p:pic>
        <p:nvPicPr>
          <p:cNvPr id="2102" name="Google Shape;2102;p264" descr="Shape 425"/>
          <p:cNvPicPr preferRelativeResize="0"/>
          <p:nvPr/>
        </p:nvPicPr>
        <p:blipFill rotWithShape="1">
          <a:blip r:embed="rId2">
            <a:alphaModFix/>
          </a:blip>
          <a:srcRect l="179" r="189"/>
          <a:stretch/>
        </p:blipFill>
        <p:spPr>
          <a:xfrm>
            <a:off x="-33040" y="-28017"/>
            <a:ext cx="9210000" cy="5199552"/>
          </a:xfrm>
          <a:prstGeom prst="rect">
            <a:avLst/>
          </a:prstGeom>
          <a:noFill/>
          <a:ln>
            <a:noFill/>
          </a:ln>
        </p:spPr>
      </p:pic>
      <p:pic>
        <p:nvPicPr>
          <p:cNvPr id="2103" name="Google Shape;2103;p264" descr="Shape 426"/>
          <p:cNvPicPr preferRelativeResize="0"/>
          <p:nvPr/>
        </p:nvPicPr>
        <p:blipFill rotWithShape="1">
          <a:blip r:embed="rId3">
            <a:alphaModFix amt="51000"/>
          </a:blip>
          <a:srcRect/>
          <a:stretch/>
        </p:blipFill>
        <p:spPr>
          <a:xfrm rot="-5400000">
            <a:off x="1960901" y="-2052087"/>
            <a:ext cx="5222198" cy="9247676"/>
          </a:xfrm>
          <a:prstGeom prst="rect">
            <a:avLst/>
          </a:prstGeom>
          <a:noFill/>
          <a:ln>
            <a:noFill/>
          </a:ln>
          <a:effectLst>
            <a:reflection stA="21000" endPos="40000" fadeDir="5400012" sy="-100000" algn="bl" rotWithShape="0"/>
          </a:effectLst>
        </p:spPr>
      </p:pic>
      <p:grpSp>
        <p:nvGrpSpPr>
          <p:cNvPr id="2104" name="Google Shape;2104;p264"/>
          <p:cNvGrpSpPr/>
          <p:nvPr/>
        </p:nvGrpSpPr>
        <p:grpSpPr>
          <a:xfrm>
            <a:off x="-33019" y="-28013"/>
            <a:ext cx="9210038" cy="5199525"/>
            <a:chOff x="0" y="-1"/>
            <a:chExt cx="24560100" cy="13865400"/>
          </a:xfrm>
        </p:grpSpPr>
        <p:sp>
          <p:nvSpPr>
            <p:cNvPr id="2105" name="Google Shape;2105;p264"/>
            <p:cNvSpPr/>
            <p:nvPr/>
          </p:nvSpPr>
          <p:spPr>
            <a:xfrm>
              <a:off x="0" y="-1"/>
              <a:ext cx="24560100" cy="13865400"/>
            </a:xfrm>
            <a:prstGeom prst="rect">
              <a:avLst/>
            </a:prstGeom>
            <a:solidFill>
              <a:srgbClr val="000000">
                <a:alpha val="23530"/>
              </a:srgbClr>
            </a:solidFill>
            <a:ln w="12700" cap="flat" cmpd="sng">
              <a:solidFill>
                <a:srgbClr val="59595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06" name="Google Shape;2106;p264"/>
            <p:cNvSpPr txBox="1"/>
            <p:nvPr/>
          </p:nvSpPr>
          <p:spPr>
            <a:xfrm>
              <a:off x="0" y="6429691"/>
              <a:ext cx="24560100" cy="1005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ld</a:t>
              </a:r>
              <a:endParaRPr sz="500"/>
            </a:p>
          </p:txBody>
        </p:sp>
      </p:grpSp>
      <p:sp>
        <p:nvSpPr>
          <p:cNvPr id="2107" name="Google Shape;2107;p264"/>
          <p:cNvSpPr/>
          <p:nvPr/>
        </p:nvSpPr>
        <p:spPr>
          <a:xfrm>
            <a:off x="-33019" y="-28013"/>
            <a:ext cx="9210000" cy="5199600"/>
          </a:xfrm>
          <a:prstGeom prst="rect">
            <a:avLst/>
          </a:prstGeom>
          <a:solidFill>
            <a:srgbClr val="F3F3F3">
              <a:alpha val="60390"/>
            </a:srgbClr>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pic>
        <p:nvPicPr>
          <p:cNvPr id="2108" name="Google Shape;2108;p264" descr="Shape 429"/>
          <p:cNvPicPr preferRelativeResize="0"/>
          <p:nvPr/>
        </p:nvPicPr>
        <p:blipFill rotWithShape="1">
          <a:blip r:embed="rId4">
            <a:alphaModFix/>
          </a:blip>
          <a:srcRect/>
          <a:stretch/>
        </p:blipFill>
        <p:spPr>
          <a:xfrm>
            <a:off x="577275" y="587875"/>
            <a:ext cx="1479151" cy="974228"/>
          </a:xfrm>
          <a:prstGeom prst="rect">
            <a:avLst/>
          </a:prstGeom>
          <a:noFill/>
          <a:ln>
            <a:noFill/>
          </a:ln>
        </p:spPr>
      </p:pic>
      <p:sp>
        <p:nvSpPr>
          <p:cNvPr id="2109" name="Google Shape;2109;p264"/>
          <p:cNvSpPr txBox="1"/>
          <p:nvPr/>
        </p:nvSpPr>
        <p:spPr>
          <a:xfrm>
            <a:off x="348816" y="2135028"/>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2110" name="Google Shape;2110;p264"/>
          <p:cNvSpPr txBox="1">
            <a:spLocks noGrp="1"/>
          </p:cNvSpPr>
          <p:nvPr>
            <p:ph type="title"/>
          </p:nvPr>
        </p:nvSpPr>
        <p:spPr>
          <a:xfrm>
            <a:off x="576075" y="1491254"/>
            <a:ext cx="2637000"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11" name="Google Shape;2111;p264"/>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Light"/>
              <a:buNone/>
            </a:pPr>
            <a:r>
              <a:rPr lang="en" sz="600" b="0" i="0" u="none" strike="noStrike" cap="none">
                <a:solidFill>
                  <a:srgbClr val="434343"/>
                </a:solidFill>
                <a:latin typeface="Helvetica Neue Light"/>
                <a:ea typeface="Helvetica Neue Light"/>
                <a:cs typeface="Helvetica Neue Light"/>
                <a:sym typeface="Helvetica Neue Light"/>
              </a:rPr>
              <a:t>CONFIDENTIAL</a:t>
            </a:r>
            <a:endParaRPr sz="500"/>
          </a:p>
        </p:txBody>
      </p:sp>
      <p:pic>
        <p:nvPicPr>
          <p:cNvPr id="2112" name="Google Shape;2112;p264" descr="Shape 435"/>
          <p:cNvPicPr preferRelativeResize="0"/>
          <p:nvPr/>
        </p:nvPicPr>
        <p:blipFill rotWithShape="1">
          <a:blip r:embed="rId4">
            <a:alphaModFix/>
          </a:blip>
          <a:srcRect l="20911" r="19050"/>
          <a:stretch/>
        </p:blipFill>
        <p:spPr>
          <a:xfrm>
            <a:off x="94125" y="4829600"/>
            <a:ext cx="238925" cy="262124"/>
          </a:xfrm>
          <a:prstGeom prst="rect">
            <a:avLst/>
          </a:prstGeom>
          <a:noFill/>
          <a:ln>
            <a:noFill/>
          </a:ln>
        </p:spPr>
      </p:pic>
      <p:sp>
        <p:nvSpPr>
          <p:cNvPr id="2113" name="Google Shape;2113;p264"/>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1">
  <p:cSld name="Section Title 1">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392400" y="1141025"/>
            <a:ext cx="36912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52" name="Google Shape;252;p28"/>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53" name="Google Shape;253;p28" descr="Leaper_Digital.png"/>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
        <p:nvSpPr>
          <p:cNvPr id="254" name="Google Shape;254;p28"/>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2114"/>
        <p:cNvGrpSpPr/>
        <p:nvPr/>
      </p:nvGrpSpPr>
      <p:grpSpPr>
        <a:xfrm>
          <a:off x="0" y="0"/>
          <a:ext cx="0" cy="0"/>
          <a:chOff x="0" y="0"/>
          <a:chExt cx="0" cy="0"/>
        </a:xfrm>
      </p:grpSpPr>
      <p:sp>
        <p:nvSpPr>
          <p:cNvPr id="2115" name="Google Shape;2115;p265"/>
          <p:cNvSpPr txBox="1">
            <a:spLocks noGrp="1"/>
          </p:cNvSpPr>
          <p:nvPr>
            <p:ph type="title"/>
          </p:nvPr>
        </p:nvSpPr>
        <p:spPr>
          <a:xfrm>
            <a:off x="4760686" y="2318625"/>
            <a:ext cx="39642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2116" name="Google Shape;2116;p265" descr="Shape 440"/>
          <p:cNvPicPr preferRelativeResize="0"/>
          <p:nvPr/>
        </p:nvPicPr>
        <p:blipFill rotWithShape="1">
          <a:blip r:embed="rId2">
            <a:alphaModFix/>
          </a:blip>
          <a:srcRect/>
          <a:stretch/>
        </p:blipFill>
        <p:spPr>
          <a:xfrm>
            <a:off x="-380550" y="843850"/>
            <a:ext cx="6143625" cy="3441688"/>
          </a:xfrm>
          <a:prstGeom prst="rect">
            <a:avLst/>
          </a:prstGeom>
          <a:noFill/>
          <a:ln>
            <a:noFill/>
          </a:ln>
        </p:spPr>
      </p:pic>
      <p:sp>
        <p:nvSpPr>
          <p:cNvPr id="2117" name="Google Shape;2117;p265"/>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matchingName="Custom Layout_1">
  <p:cSld name="Custom Layout_1">
    <p:spTree>
      <p:nvGrpSpPr>
        <p:cNvPr id="1" name="Shape 2118"/>
        <p:cNvGrpSpPr/>
        <p:nvPr/>
      </p:nvGrpSpPr>
      <p:grpSpPr>
        <a:xfrm>
          <a:off x="0" y="0"/>
          <a:ext cx="0" cy="0"/>
          <a:chOff x="0" y="0"/>
          <a:chExt cx="0" cy="0"/>
        </a:xfrm>
      </p:grpSpPr>
      <p:sp>
        <p:nvSpPr>
          <p:cNvPr id="2119" name="Google Shape;2119;p266"/>
          <p:cNvSpPr txBox="1">
            <a:spLocks noGrp="1"/>
          </p:cNvSpPr>
          <p:nvPr>
            <p:ph type="title"/>
          </p:nvPr>
        </p:nvSpPr>
        <p:spPr>
          <a:xfrm>
            <a:off x="4760686" y="2318625"/>
            <a:ext cx="3964200" cy="5541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20" name="Google Shape;2120;p266"/>
          <p:cNvSpPr txBox="1"/>
          <p:nvPr/>
        </p:nvSpPr>
        <p:spPr>
          <a:xfrm>
            <a:off x="419100" y="4926703"/>
            <a:ext cx="2250900" cy="83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121" name="Google Shape;2121;p266" descr="Shape 445"/>
          <p:cNvPicPr preferRelativeResize="0"/>
          <p:nvPr/>
        </p:nvPicPr>
        <p:blipFill rotWithShape="1">
          <a:blip r:embed="rId2">
            <a:alphaModFix/>
          </a:blip>
          <a:srcRect/>
          <a:stretch/>
        </p:blipFill>
        <p:spPr>
          <a:xfrm>
            <a:off x="907175" y="840638"/>
            <a:ext cx="3510075" cy="3510075"/>
          </a:xfrm>
          <a:prstGeom prst="rect">
            <a:avLst/>
          </a:prstGeom>
          <a:noFill/>
          <a:ln>
            <a:noFill/>
          </a:ln>
        </p:spPr>
      </p:pic>
      <p:sp>
        <p:nvSpPr>
          <p:cNvPr id="2122" name="Google Shape;2122;p266"/>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matchingName="Full image slide with content">
  <p:cSld name="Full image slide with content">
    <p:bg>
      <p:bgPr>
        <a:solidFill>
          <a:srgbClr val="434343"/>
        </a:solidFill>
        <a:effectLst/>
      </p:bgPr>
    </p:bg>
    <p:spTree>
      <p:nvGrpSpPr>
        <p:cNvPr id="1" name="Shape 2123"/>
        <p:cNvGrpSpPr/>
        <p:nvPr/>
      </p:nvGrpSpPr>
      <p:grpSpPr>
        <a:xfrm>
          <a:off x="0" y="0"/>
          <a:ext cx="0" cy="0"/>
          <a:chOff x="0" y="0"/>
          <a:chExt cx="0" cy="0"/>
        </a:xfrm>
      </p:grpSpPr>
      <p:pic>
        <p:nvPicPr>
          <p:cNvPr id="2124" name="Google Shape;2124;p267" descr="Shape 447"/>
          <p:cNvPicPr preferRelativeResize="0"/>
          <p:nvPr/>
        </p:nvPicPr>
        <p:blipFill rotWithShape="1">
          <a:blip r:embed="rId2">
            <a:alphaModFix/>
          </a:blip>
          <a:srcRect/>
          <a:stretch/>
        </p:blipFill>
        <p:spPr>
          <a:xfrm>
            <a:off x="1354" y="0"/>
            <a:ext cx="9141293" cy="5143503"/>
          </a:xfrm>
          <a:prstGeom prst="rect">
            <a:avLst/>
          </a:prstGeom>
          <a:noFill/>
          <a:ln>
            <a:noFill/>
          </a:ln>
        </p:spPr>
      </p:pic>
      <p:sp>
        <p:nvSpPr>
          <p:cNvPr id="2125" name="Google Shape;2125;p267"/>
          <p:cNvSpPr txBox="1">
            <a:spLocks noGrp="1"/>
          </p:cNvSpPr>
          <p:nvPr>
            <p:ph type="title"/>
          </p:nvPr>
        </p:nvSpPr>
        <p:spPr>
          <a:xfrm>
            <a:off x="1756090" y="700375"/>
            <a:ext cx="6968700" cy="5967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26" name="Google Shape;2126;p267"/>
          <p:cNvSpPr txBox="1"/>
          <p:nvPr/>
        </p:nvSpPr>
        <p:spPr>
          <a:xfrm>
            <a:off x="-2532183" y="1915953"/>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2127" name="Google Shape;2127;p267" descr="Shape 451"/>
          <p:cNvPicPr preferRelativeResize="0"/>
          <p:nvPr/>
        </p:nvPicPr>
        <p:blipFill rotWithShape="1">
          <a:blip r:embed="rId3">
            <a:alphaModFix/>
          </a:blip>
          <a:srcRect/>
          <a:stretch/>
        </p:blipFill>
        <p:spPr>
          <a:xfrm>
            <a:off x="475770" y="511600"/>
            <a:ext cx="1479151" cy="974226"/>
          </a:xfrm>
          <a:prstGeom prst="rect">
            <a:avLst/>
          </a:prstGeom>
          <a:noFill/>
          <a:ln>
            <a:noFill/>
          </a:ln>
        </p:spPr>
      </p:pic>
      <p:sp>
        <p:nvSpPr>
          <p:cNvPr id="2128" name="Google Shape;2128;p267"/>
          <p:cNvSpPr/>
          <p:nvPr/>
        </p:nvSpPr>
        <p:spPr>
          <a:xfrm>
            <a:off x="4977700" y="3018362"/>
            <a:ext cx="496500" cy="496500"/>
          </a:xfrm>
          <a:prstGeom prst="ellipse">
            <a:avLst/>
          </a:prstGeom>
          <a:noFill/>
          <a:ln w="508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29" name="Google Shape;2129;p267"/>
          <p:cNvSpPr/>
          <p:nvPr/>
        </p:nvSpPr>
        <p:spPr>
          <a:xfrm>
            <a:off x="4977700" y="2164862"/>
            <a:ext cx="496500" cy="496500"/>
          </a:xfrm>
          <a:prstGeom prst="ellipse">
            <a:avLst/>
          </a:prstGeom>
          <a:noFill/>
          <a:ln w="508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30" name="Google Shape;2130;p267"/>
          <p:cNvSpPr/>
          <p:nvPr/>
        </p:nvSpPr>
        <p:spPr>
          <a:xfrm>
            <a:off x="820375" y="3853787"/>
            <a:ext cx="496500" cy="496500"/>
          </a:xfrm>
          <a:prstGeom prst="ellipse">
            <a:avLst/>
          </a:prstGeom>
          <a:noFill/>
          <a:ln w="508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31" name="Google Shape;2131;p267"/>
          <p:cNvSpPr/>
          <p:nvPr/>
        </p:nvSpPr>
        <p:spPr>
          <a:xfrm>
            <a:off x="820375" y="3018362"/>
            <a:ext cx="496500" cy="496500"/>
          </a:xfrm>
          <a:prstGeom prst="ellipse">
            <a:avLst/>
          </a:prstGeom>
          <a:noFill/>
          <a:ln w="508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32" name="Google Shape;2132;p267"/>
          <p:cNvSpPr/>
          <p:nvPr/>
        </p:nvSpPr>
        <p:spPr>
          <a:xfrm>
            <a:off x="820375" y="2182937"/>
            <a:ext cx="496500" cy="496500"/>
          </a:xfrm>
          <a:prstGeom prst="ellipse">
            <a:avLst/>
          </a:prstGeom>
          <a:noFill/>
          <a:ln w="508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33" name="Google Shape;2133;p267"/>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Light"/>
              <a:buNone/>
            </a:pPr>
            <a:r>
              <a:rPr lang="en" sz="600" b="0" i="0" u="none" strike="noStrike" cap="none">
                <a:solidFill>
                  <a:srgbClr val="FFFFFF"/>
                </a:solidFill>
                <a:latin typeface="Helvetica Neue Light"/>
                <a:ea typeface="Helvetica Neue Light"/>
                <a:cs typeface="Helvetica Neue Light"/>
                <a:sym typeface="Helvetica Neue Light"/>
              </a:rPr>
              <a:t>CONFIDENTIAL</a:t>
            </a:r>
            <a:endParaRPr sz="500"/>
          </a:p>
        </p:txBody>
      </p:sp>
      <p:pic>
        <p:nvPicPr>
          <p:cNvPr id="2134" name="Google Shape;2134;p267" descr="Shape 469"/>
          <p:cNvPicPr preferRelativeResize="0"/>
          <p:nvPr/>
        </p:nvPicPr>
        <p:blipFill rotWithShape="1">
          <a:blip r:embed="rId3">
            <a:alphaModFix/>
          </a:blip>
          <a:srcRect l="20497" t="19072" r="20397" b="18314"/>
          <a:stretch/>
        </p:blipFill>
        <p:spPr>
          <a:xfrm>
            <a:off x="94125" y="4883626"/>
            <a:ext cx="238925" cy="166728"/>
          </a:xfrm>
          <a:prstGeom prst="rect">
            <a:avLst/>
          </a:prstGeom>
          <a:noFill/>
          <a:ln>
            <a:noFill/>
          </a:ln>
        </p:spPr>
      </p:pic>
      <p:sp>
        <p:nvSpPr>
          <p:cNvPr id="2135" name="Google Shape;2135;p267"/>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matchingName="1_Full image slide with content">
  <p:cSld name="1_Full image slide with content">
    <p:spTree>
      <p:nvGrpSpPr>
        <p:cNvPr id="1" name="Shape 2136"/>
        <p:cNvGrpSpPr/>
        <p:nvPr/>
      </p:nvGrpSpPr>
      <p:grpSpPr>
        <a:xfrm>
          <a:off x="0" y="0"/>
          <a:ext cx="0" cy="0"/>
          <a:chOff x="0" y="0"/>
          <a:chExt cx="0" cy="0"/>
        </a:xfrm>
      </p:grpSpPr>
      <p:pic>
        <p:nvPicPr>
          <p:cNvPr id="2137" name="Google Shape;2137;p268" descr="Shape 471"/>
          <p:cNvPicPr preferRelativeResize="0"/>
          <p:nvPr/>
        </p:nvPicPr>
        <p:blipFill rotWithShape="1">
          <a:blip r:embed="rId2">
            <a:alphaModFix/>
          </a:blip>
          <a:srcRect/>
          <a:stretch/>
        </p:blipFill>
        <p:spPr>
          <a:xfrm>
            <a:off x="1354" y="0"/>
            <a:ext cx="9141293" cy="5143503"/>
          </a:xfrm>
          <a:prstGeom prst="rect">
            <a:avLst/>
          </a:prstGeom>
          <a:noFill/>
          <a:ln>
            <a:noFill/>
          </a:ln>
        </p:spPr>
      </p:pic>
      <p:sp>
        <p:nvSpPr>
          <p:cNvPr id="2138" name="Google Shape;2138;p268"/>
          <p:cNvSpPr txBox="1">
            <a:spLocks noGrp="1"/>
          </p:cNvSpPr>
          <p:nvPr>
            <p:ph type="title"/>
          </p:nvPr>
        </p:nvSpPr>
        <p:spPr>
          <a:xfrm>
            <a:off x="1756090" y="700375"/>
            <a:ext cx="6968700" cy="5967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39" name="Google Shape;2139;p268"/>
          <p:cNvSpPr txBox="1"/>
          <p:nvPr/>
        </p:nvSpPr>
        <p:spPr>
          <a:xfrm>
            <a:off x="-2532183" y="1915953"/>
            <a:ext cx="2391600" cy="131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2140" name="Google Shape;2140;p268" descr="Shape 486"/>
          <p:cNvPicPr preferRelativeResize="0"/>
          <p:nvPr/>
        </p:nvPicPr>
        <p:blipFill rotWithShape="1">
          <a:blip r:embed="rId3">
            <a:alphaModFix/>
          </a:blip>
          <a:srcRect/>
          <a:stretch/>
        </p:blipFill>
        <p:spPr>
          <a:xfrm>
            <a:off x="475775" y="511600"/>
            <a:ext cx="1479151" cy="974228"/>
          </a:xfrm>
          <a:prstGeom prst="rect">
            <a:avLst/>
          </a:prstGeom>
          <a:noFill/>
          <a:ln>
            <a:noFill/>
          </a:ln>
        </p:spPr>
      </p:pic>
      <p:sp>
        <p:nvSpPr>
          <p:cNvPr id="2141" name="Google Shape;2141;p268"/>
          <p:cNvSpPr/>
          <p:nvPr/>
        </p:nvSpPr>
        <p:spPr>
          <a:xfrm>
            <a:off x="4977700" y="3018362"/>
            <a:ext cx="496500" cy="496500"/>
          </a:xfrm>
          <a:prstGeom prst="ellipse">
            <a:avLst/>
          </a:prstGeom>
          <a:noFill/>
          <a:ln w="508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42" name="Google Shape;2142;p268"/>
          <p:cNvSpPr/>
          <p:nvPr/>
        </p:nvSpPr>
        <p:spPr>
          <a:xfrm>
            <a:off x="4977700" y="2164862"/>
            <a:ext cx="496500" cy="496500"/>
          </a:xfrm>
          <a:prstGeom prst="ellipse">
            <a:avLst/>
          </a:prstGeom>
          <a:noFill/>
          <a:ln w="508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43" name="Google Shape;2143;p268"/>
          <p:cNvSpPr/>
          <p:nvPr/>
        </p:nvSpPr>
        <p:spPr>
          <a:xfrm>
            <a:off x="820375" y="3853787"/>
            <a:ext cx="496500" cy="496500"/>
          </a:xfrm>
          <a:prstGeom prst="ellipse">
            <a:avLst/>
          </a:prstGeom>
          <a:noFill/>
          <a:ln w="508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44" name="Google Shape;2144;p268"/>
          <p:cNvSpPr/>
          <p:nvPr/>
        </p:nvSpPr>
        <p:spPr>
          <a:xfrm>
            <a:off x="820375" y="3018362"/>
            <a:ext cx="496500" cy="496500"/>
          </a:xfrm>
          <a:prstGeom prst="ellipse">
            <a:avLst/>
          </a:prstGeom>
          <a:noFill/>
          <a:ln w="508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45" name="Google Shape;2145;p268"/>
          <p:cNvSpPr/>
          <p:nvPr/>
        </p:nvSpPr>
        <p:spPr>
          <a:xfrm>
            <a:off x="820375" y="2182937"/>
            <a:ext cx="496500" cy="496500"/>
          </a:xfrm>
          <a:prstGeom prst="ellipse">
            <a:avLst/>
          </a:prstGeom>
          <a:noFill/>
          <a:ln w="508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46" name="Google Shape;2146;p268"/>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Light"/>
              <a:buNone/>
            </a:pPr>
            <a:r>
              <a:rPr lang="en" sz="600" b="0" i="0" u="none" strike="noStrike" cap="none">
                <a:solidFill>
                  <a:srgbClr val="434343"/>
                </a:solidFill>
                <a:latin typeface="Helvetica Neue Light"/>
                <a:ea typeface="Helvetica Neue Light"/>
                <a:cs typeface="Helvetica Neue Light"/>
                <a:sym typeface="Helvetica Neue Light"/>
              </a:rPr>
              <a:t>CONFIDENTIAL</a:t>
            </a:r>
            <a:endParaRPr sz="500"/>
          </a:p>
        </p:txBody>
      </p:sp>
      <p:pic>
        <p:nvPicPr>
          <p:cNvPr id="2147" name="Google Shape;2147;p268" descr="Shape 493"/>
          <p:cNvPicPr preferRelativeResize="0"/>
          <p:nvPr/>
        </p:nvPicPr>
        <p:blipFill rotWithShape="1">
          <a:blip r:embed="rId3">
            <a:alphaModFix/>
          </a:blip>
          <a:srcRect l="20911" r="19050"/>
          <a:stretch/>
        </p:blipFill>
        <p:spPr>
          <a:xfrm>
            <a:off x="94125" y="4829600"/>
            <a:ext cx="238925" cy="262124"/>
          </a:xfrm>
          <a:prstGeom prst="rect">
            <a:avLst/>
          </a:prstGeom>
          <a:noFill/>
          <a:ln>
            <a:noFill/>
          </a:ln>
        </p:spPr>
      </p:pic>
      <p:sp>
        <p:nvSpPr>
          <p:cNvPr id="2148" name="Google Shape;2148;p268"/>
          <p:cNvSpPr txBox="1">
            <a:spLocks noGrp="1"/>
          </p:cNvSpPr>
          <p:nvPr>
            <p:ph type="sldNum" idx="12"/>
          </p:nvPr>
        </p:nvSpPr>
        <p:spPr>
          <a:xfrm>
            <a:off x="8624861" y="4919658"/>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2149"/>
        <p:cNvGrpSpPr/>
        <p:nvPr/>
      </p:nvGrpSpPr>
      <p:grpSpPr>
        <a:xfrm>
          <a:off x="0" y="0"/>
          <a:ext cx="0" cy="0"/>
          <a:chOff x="0" y="0"/>
          <a:chExt cx="0" cy="0"/>
        </a:xfrm>
      </p:grpSpPr>
      <p:pic>
        <p:nvPicPr>
          <p:cNvPr id="2150" name="Google Shape;2150;p269" descr="Shape 19"/>
          <p:cNvPicPr preferRelativeResize="0"/>
          <p:nvPr/>
        </p:nvPicPr>
        <p:blipFill rotWithShape="1">
          <a:blip r:embed="rId2">
            <a:alphaModFix/>
          </a:blip>
          <a:srcRect/>
          <a:stretch/>
        </p:blipFill>
        <p:spPr>
          <a:xfrm>
            <a:off x="94130" y="4885208"/>
            <a:ext cx="238922" cy="165147"/>
          </a:xfrm>
          <a:prstGeom prst="rect">
            <a:avLst/>
          </a:prstGeom>
          <a:noFill/>
          <a:ln>
            <a:noFill/>
          </a:ln>
        </p:spPr>
      </p:pic>
      <p:sp>
        <p:nvSpPr>
          <p:cNvPr id="2151" name="Google Shape;2151;p269"/>
          <p:cNvSpPr txBox="1"/>
          <p:nvPr/>
        </p:nvSpPr>
        <p:spPr>
          <a:xfrm>
            <a:off x="419100" y="4926561"/>
            <a:ext cx="2250900" cy="8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Light"/>
              <a:buNone/>
            </a:pPr>
            <a:r>
              <a:rPr lang="en" sz="600" b="0" i="0" u="none" strike="noStrike" cap="none">
                <a:solidFill>
                  <a:srgbClr val="9F9E9F"/>
                </a:solidFill>
                <a:latin typeface="Helvetica Neue Light"/>
                <a:ea typeface="Helvetica Neue Light"/>
                <a:cs typeface="Helvetica Neue Light"/>
                <a:sym typeface="Helvetica Neue Light"/>
              </a:rPr>
              <a:t>CONFIDENTIAL</a:t>
            </a:r>
            <a:endParaRPr sz="500"/>
          </a:p>
        </p:txBody>
      </p:sp>
      <p:sp>
        <p:nvSpPr>
          <p:cNvPr id="2152" name="Google Shape;2152;p269"/>
          <p:cNvSpPr txBox="1">
            <a:spLocks noGrp="1"/>
          </p:cNvSpPr>
          <p:nvPr>
            <p:ph type="title"/>
          </p:nvPr>
        </p:nvSpPr>
        <p:spPr>
          <a:xfrm>
            <a:off x="311708" y="744575"/>
            <a:ext cx="8520600" cy="2052600"/>
          </a:xfrm>
          <a:prstGeom prst="rect">
            <a:avLst/>
          </a:prstGeom>
          <a:noFill/>
          <a:ln>
            <a:noFill/>
          </a:ln>
        </p:spPr>
        <p:txBody>
          <a:bodyPr spcFirstLastPara="1" wrap="square" lIns="34275" tIns="34275" rIns="34275" bIns="34275" anchor="b" anchorCtr="0"/>
          <a:lstStyle>
            <a:lvl1pPr marR="0" lvl="0" algn="ctr" rtl="0">
              <a:lnSpc>
                <a:spcPct val="100000"/>
              </a:lnSpc>
              <a:spcBef>
                <a:spcPts val="0"/>
              </a:spcBef>
              <a:spcAft>
                <a:spcPts val="0"/>
              </a:spcAft>
              <a:buClr>
                <a:srgbClr val="9F9E9F"/>
              </a:buClr>
              <a:buSzPts val="5200"/>
              <a:buFont typeface="Helvetica Neue Light"/>
              <a:buNone/>
              <a:defRPr sz="52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53" name="Google Shape;2153;p269"/>
          <p:cNvSpPr txBox="1">
            <a:spLocks noGrp="1"/>
          </p:cNvSpPr>
          <p:nvPr>
            <p:ph type="body" idx="1"/>
          </p:nvPr>
        </p:nvSpPr>
        <p:spPr>
          <a:xfrm>
            <a:off x="311700" y="2834124"/>
            <a:ext cx="8520600" cy="792600"/>
          </a:xfrm>
          <a:prstGeom prst="rect">
            <a:avLst/>
          </a:prstGeom>
          <a:noFill/>
          <a:ln>
            <a:noFill/>
          </a:ln>
        </p:spPr>
        <p:txBody>
          <a:bodyPr spcFirstLastPara="1" wrap="square" lIns="34275" tIns="34275" rIns="34275" bIns="34275" anchor="t" anchorCtr="0"/>
          <a:lstStyle>
            <a:lvl1pPr marL="457200" marR="0" lvl="0"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Light"/>
                <a:ea typeface="Helvetica Neue Light"/>
                <a:cs typeface="Helvetica Neue Light"/>
                <a:sym typeface="Helvetica Neue Light"/>
              </a:defRPr>
            </a:lvl1pPr>
            <a:lvl2pPr marL="914400" marR="0" lvl="1"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Light"/>
                <a:ea typeface="Helvetica Neue Light"/>
                <a:cs typeface="Helvetica Neue Light"/>
                <a:sym typeface="Helvetica Neue Light"/>
              </a:defRPr>
            </a:lvl2pPr>
            <a:lvl3pPr marL="1371600" marR="0" lvl="2"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Light"/>
                <a:ea typeface="Helvetica Neue Light"/>
                <a:cs typeface="Helvetica Neue Light"/>
                <a:sym typeface="Helvetica Neue Light"/>
              </a:defRPr>
            </a:lvl3pPr>
            <a:lvl4pPr marL="1828800" marR="0" lvl="3"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Light"/>
                <a:ea typeface="Helvetica Neue Light"/>
                <a:cs typeface="Helvetica Neue Light"/>
                <a:sym typeface="Helvetica Neue Light"/>
              </a:defRPr>
            </a:lvl4pPr>
            <a:lvl5pPr marL="2286000" marR="0" lvl="4"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Light"/>
                <a:ea typeface="Helvetica Neue Light"/>
                <a:cs typeface="Helvetica Neue Light"/>
                <a:sym typeface="Helvetica Neue Light"/>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154" name="Google Shape;2154;p269"/>
          <p:cNvSpPr txBox="1">
            <a:spLocks noGrp="1"/>
          </p:cNvSpPr>
          <p:nvPr>
            <p:ph type="sldNum" idx="12"/>
          </p:nvPr>
        </p:nvSpPr>
        <p:spPr>
          <a:xfrm>
            <a:off x="8921118" y="4811375"/>
            <a:ext cx="100200" cy="972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matchingName="Section Title 1 1">
  <p:cSld name="Section Title 1 1">
    <p:spTree>
      <p:nvGrpSpPr>
        <p:cNvPr id="1" name="Shape 2155"/>
        <p:cNvGrpSpPr/>
        <p:nvPr/>
      </p:nvGrpSpPr>
      <p:grpSpPr>
        <a:xfrm>
          <a:off x="0" y="0"/>
          <a:ext cx="0" cy="0"/>
          <a:chOff x="0" y="0"/>
          <a:chExt cx="0" cy="0"/>
        </a:xfrm>
      </p:grpSpPr>
      <p:pic>
        <p:nvPicPr>
          <p:cNvPr id="2156" name="Google Shape;2156;p270" descr="Shape 503"/>
          <p:cNvPicPr preferRelativeResize="0"/>
          <p:nvPr/>
        </p:nvPicPr>
        <p:blipFill rotWithShape="1">
          <a:blip r:embed="rId2">
            <a:alphaModFix amt="77000"/>
          </a:blip>
          <a:srcRect/>
          <a:stretch/>
        </p:blipFill>
        <p:spPr>
          <a:xfrm>
            <a:off x="0" y="-6287"/>
            <a:ext cx="9144058" cy="5143500"/>
          </a:xfrm>
          <a:prstGeom prst="rect">
            <a:avLst/>
          </a:prstGeom>
          <a:noFill/>
          <a:ln>
            <a:noFill/>
          </a:ln>
        </p:spPr>
      </p:pic>
      <p:sp>
        <p:nvSpPr>
          <p:cNvPr id="2157" name="Google Shape;2157;p270"/>
          <p:cNvSpPr txBox="1">
            <a:spLocks noGrp="1"/>
          </p:cNvSpPr>
          <p:nvPr>
            <p:ph type="title"/>
          </p:nvPr>
        </p:nvSpPr>
        <p:spPr>
          <a:xfrm>
            <a:off x="4105275" y="3203484"/>
            <a:ext cx="4655100" cy="853500"/>
          </a:xfrm>
          <a:prstGeom prst="rect">
            <a:avLst/>
          </a:prstGeom>
          <a:noFill/>
          <a:ln>
            <a:noFill/>
          </a:ln>
        </p:spPr>
        <p:txBody>
          <a:bodyPr spcFirstLastPara="1" wrap="square" lIns="34275" tIns="34275" rIns="34275" bIns="34275" anchor="ctr" anchorCtr="0"/>
          <a:lstStyle>
            <a:lvl1pPr marR="0" lvl="0" algn="r" rtl="0">
              <a:lnSpc>
                <a:spcPct val="100000"/>
              </a:lnSpc>
              <a:spcBef>
                <a:spcPts val="0"/>
              </a:spcBef>
              <a:spcAft>
                <a:spcPts val="0"/>
              </a:spcAft>
              <a:buClr>
                <a:srgbClr val="666666"/>
              </a:buClr>
              <a:buSzPts val="2400"/>
              <a:buFont typeface="Helvetica Neue Light"/>
              <a:buNone/>
              <a:defRPr sz="2400" b="0" i="0" u="none" strike="noStrike" cap="none">
                <a:solidFill>
                  <a:srgbClr val="666666"/>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58" name="Google Shape;2158;p270"/>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159" name="Google Shape;2159;p270" descr="Shape 506"/>
          <p:cNvPicPr preferRelativeResize="0"/>
          <p:nvPr/>
        </p:nvPicPr>
        <p:blipFill rotWithShape="1">
          <a:blip r:embed="rId3">
            <a:alphaModFix/>
          </a:blip>
          <a:srcRect t="14965" b="14972"/>
          <a:stretch/>
        </p:blipFill>
        <p:spPr>
          <a:xfrm>
            <a:off x="443125" y="2123413"/>
            <a:ext cx="2563819" cy="884081"/>
          </a:xfrm>
          <a:prstGeom prst="rect">
            <a:avLst/>
          </a:prstGeom>
          <a:noFill/>
          <a:ln>
            <a:noFill/>
          </a:ln>
        </p:spPr>
      </p:pic>
      <p:sp>
        <p:nvSpPr>
          <p:cNvPr id="2160" name="Google Shape;2160;p270"/>
          <p:cNvSpPr txBox="1">
            <a:spLocks noGrp="1"/>
          </p:cNvSpPr>
          <p:nvPr>
            <p:ph type="sldNum" idx="12"/>
          </p:nvPr>
        </p:nvSpPr>
        <p:spPr>
          <a:xfrm>
            <a:off x="4419600" y="4629150"/>
            <a:ext cx="2133600" cy="2763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matchingName="TITLE">
  <p:cSld name="TITLE 2">
    <p:spTree>
      <p:nvGrpSpPr>
        <p:cNvPr id="1" name="Shape 2161"/>
        <p:cNvGrpSpPr/>
        <p:nvPr/>
      </p:nvGrpSpPr>
      <p:grpSpPr>
        <a:xfrm>
          <a:off x="0" y="0"/>
          <a:ext cx="0" cy="0"/>
          <a:chOff x="0" y="0"/>
          <a:chExt cx="0" cy="0"/>
        </a:xfrm>
      </p:grpSpPr>
      <p:sp>
        <p:nvSpPr>
          <p:cNvPr id="2162" name="Google Shape;2162;p271"/>
          <p:cNvSpPr/>
          <p:nvPr/>
        </p:nvSpPr>
        <p:spPr>
          <a:xfrm>
            <a:off x="4804475" y="920225"/>
            <a:ext cx="3957900" cy="34095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63" name="Google Shape;2163;p271"/>
          <p:cNvSpPr txBox="1">
            <a:spLocks noGrp="1"/>
          </p:cNvSpPr>
          <p:nvPr>
            <p:ph type="body" idx="1"/>
          </p:nvPr>
        </p:nvSpPr>
        <p:spPr>
          <a:xfrm>
            <a:off x="333250" y="1336775"/>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164" name="Google Shape;2164;p271"/>
          <p:cNvSpPr txBox="1">
            <a:spLocks noGrp="1"/>
          </p:cNvSpPr>
          <p:nvPr>
            <p:ph type="title"/>
          </p:nvPr>
        </p:nvSpPr>
        <p:spPr>
          <a:xfrm>
            <a:off x="333250" y="298150"/>
            <a:ext cx="39579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65" name="Google Shape;2165;p271"/>
          <p:cNvSpPr txBox="1"/>
          <p:nvPr/>
        </p:nvSpPr>
        <p:spPr>
          <a:xfrm>
            <a:off x="4115425" y="2438493"/>
            <a:ext cx="53124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B7B7B7"/>
              </a:buClr>
              <a:buSzPts val="600"/>
              <a:buFont typeface="Helvetica Neue"/>
              <a:buNone/>
            </a:pPr>
            <a:r>
              <a:rPr lang="en" sz="600" b="0" i="0" u="none" strike="noStrike" cap="none">
                <a:solidFill>
                  <a:srgbClr val="B7B7B7"/>
                </a:solidFill>
                <a:latin typeface="Helvetica Neue"/>
                <a:ea typeface="Helvetica Neue"/>
                <a:cs typeface="Helvetica Neue"/>
                <a:sym typeface="Helvetica Neue"/>
              </a:rPr>
              <a:t>CROP  IMAGE HERE</a:t>
            </a:r>
            <a:endParaRPr sz="500"/>
          </a:p>
        </p:txBody>
      </p:sp>
      <p:sp>
        <p:nvSpPr>
          <p:cNvPr id="2166" name="Google Shape;2166;p271"/>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167" name="Google Shape;2167;p271" descr="Shape 513"/>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168" name="Google Shape;2168;p271"/>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matchingName="TITLE_1">
  <p:cSld name="TITLE_1">
    <p:spTree>
      <p:nvGrpSpPr>
        <p:cNvPr id="1" name="Shape 2169"/>
        <p:cNvGrpSpPr/>
        <p:nvPr/>
      </p:nvGrpSpPr>
      <p:grpSpPr>
        <a:xfrm>
          <a:off x="0" y="0"/>
          <a:ext cx="0" cy="0"/>
          <a:chOff x="0" y="0"/>
          <a:chExt cx="0" cy="0"/>
        </a:xfrm>
      </p:grpSpPr>
      <p:sp>
        <p:nvSpPr>
          <p:cNvPr id="2170" name="Google Shape;2170;p272"/>
          <p:cNvSpPr txBox="1">
            <a:spLocks noGrp="1"/>
          </p:cNvSpPr>
          <p:nvPr>
            <p:ph type="body" idx="1"/>
          </p:nvPr>
        </p:nvSpPr>
        <p:spPr>
          <a:xfrm>
            <a:off x="333250" y="1336775"/>
            <a:ext cx="2637000" cy="1950300"/>
          </a:xfrm>
          <a:prstGeom prst="rect">
            <a:avLst/>
          </a:prstGeom>
          <a:noFill/>
          <a:ln>
            <a:noFill/>
          </a:ln>
        </p:spPr>
        <p:txBody>
          <a:bodyPr spcFirstLastPara="1" wrap="square" lIns="34275" tIns="34275" rIns="34275" bIns="34275" anchor="t" anchorCtr="0"/>
          <a:lstStyle>
            <a:lvl1pPr marL="457200" marR="0" lvl="0"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1pPr>
            <a:lvl2pPr marL="914400" marR="0" lvl="1"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2pPr>
            <a:lvl3pPr marL="1371600" marR="0" lvl="2"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3pPr>
            <a:lvl4pPr marL="1828800" marR="0" lvl="3"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4pPr>
            <a:lvl5pPr marL="2286000" marR="0" lvl="4"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171" name="Google Shape;2171;p272"/>
          <p:cNvSpPr txBox="1">
            <a:spLocks noGrp="1"/>
          </p:cNvSpPr>
          <p:nvPr>
            <p:ph type="title"/>
          </p:nvPr>
        </p:nvSpPr>
        <p:spPr>
          <a:xfrm>
            <a:off x="333250" y="298150"/>
            <a:ext cx="39579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72" name="Google Shape;2172;p272"/>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173" name="Google Shape;2173;p272" descr="Shape 519"/>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174" name="Google Shape;2174;p272"/>
          <p:cNvSpPr txBox="1">
            <a:spLocks noGrp="1"/>
          </p:cNvSpPr>
          <p:nvPr>
            <p:ph type="body" idx="2"/>
          </p:nvPr>
        </p:nvSpPr>
        <p:spPr>
          <a:xfrm>
            <a:off x="5060401" y="1336775"/>
            <a:ext cx="2637000" cy="19503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175" name="Google Shape;2175;p272"/>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matchingName="Four Subjects">
  <p:cSld name="Four Subjects 2">
    <p:spTree>
      <p:nvGrpSpPr>
        <p:cNvPr id="1" name="Shape 2176"/>
        <p:cNvGrpSpPr/>
        <p:nvPr/>
      </p:nvGrpSpPr>
      <p:grpSpPr>
        <a:xfrm>
          <a:off x="0" y="0"/>
          <a:ext cx="0" cy="0"/>
          <a:chOff x="0" y="0"/>
          <a:chExt cx="0" cy="0"/>
        </a:xfrm>
      </p:grpSpPr>
      <p:sp>
        <p:nvSpPr>
          <p:cNvPr id="2177" name="Google Shape;2177;p273"/>
          <p:cNvSpPr/>
          <p:nvPr/>
        </p:nvSpPr>
        <p:spPr>
          <a:xfrm rot="10800000">
            <a:off x="323228" y="2562646"/>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78" name="Google Shape;2178;p273"/>
          <p:cNvSpPr/>
          <p:nvPr/>
        </p:nvSpPr>
        <p:spPr>
          <a:xfrm rot="10800000">
            <a:off x="4570628" y="2562646"/>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79" name="Google Shape;2179;p273"/>
          <p:cNvSpPr/>
          <p:nvPr/>
        </p:nvSpPr>
        <p:spPr>
          <a:xfrm>
            <a:off x="323260"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EE467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80" name="Google Shape;2180;p273"/>
          <p:cNvSpPr/>
          <p:nvPr/>
        </p:nvSpPr>
        <p:spPr>
          <a:xfrm rot="10800000">
            <a:off x="2446928" y="2567070"/>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C18EB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81" name="Google Shape;2181;p273"/>
          <p:cNvSpPr/>
          <p:nvPr/>
        </p:nvSpPr>
        <p:spPr>
          <a:xfrm>
            <a:off x="4570660"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0D5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82" name="Google Shape;2182;p273"/>
          <p:cNvSpPr/>
          <p:nvPr/>
        </p:nvSpPr>
        <p:spPr>
          <a:xfrm rot="10800000">
            <a:off x="6694328" y="2562646"/>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F5886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83" name="Google Shape;2183;p273"/>
          <p:cNvSpPr txBox="1">
            <a:spLocks noGrp="1"/>
          </p:cNvSpPr>
          <p:nvPr>
            <p:ph type="body" idx="1"/>
          </p:nvPr>
        </p:nvSpPr>
        <p:spPr>
          <a:xfrm>
            <a:off x="689250" y="2505075"/>
            <a:ext cx="1391700" cy="671400"/>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184" name="Google Shape;2184;p273"/>
          <p:cNvSpPr txBox="1">
            <a:spLocks noGrp="1"/>
          </p:cNvSpPr>
          <p:nvPr>
            <p:ph type="body" idx="2"/>
          </p:nvPr>
        </p:nvSpPr>
        <p:spPr>
          <a:xfrm>
            <a:off x="4936649" y="2505075"/>
            <a:ext cx="1391700" cy="671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185" name="Google Shape;2185;p273"/>
          <p:cNvSpPr/>
          <p:nvPr/>
        </p:nvSpPr>
        <p:spPr>
          <a:xfrm>
            <a:off x="1049400" y="1762125"/>
            <a:ext cx="671400" cy="671400"/>
          </a:xfrm>
          <a:prstGeom prst="ellipse">
            <a:avLst/>
          </a:prstGeom>
          <a:solidFill>
            <a:srgbClr val="EE467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86" name="Google Shape;2186;p273"/>
          <p:cNvSpPr/>
          <p:nvPr/>
        </p:nvSpPr>
        <p:spPr>
          <a:xfrm>
            <a:off x="5296799" y="1762125"/>
            <a:ext cx="671400" cy="671400"/>
          </a:xfrm>
          <a:prstGeom prst="ellipse">
            <a:avLst/>
          </a:prstGeom>
          <a:solidFill>
            <a:srgbClr val="90D5DF"/>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87" name="Google Shape;2187;p273"/>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88" name="Google Shape;2188;p273"/>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189" name="Google Shape;2189;p273" descr="Shape 536"/>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190" name="Google Shape;2190;p273"/>
          <p:cNvSpPr/>
          <p:nvPr/>
        </p:nvSpPr>
        <p:spPr>
          <a:xfrm>
            <a:off x="2446960" y="1514574"/>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91" name="Google Shape;2191;p273"/>
          <p:cNvSpPr txBox="1">
            <a:spLocks noGrp="1"/>
          </p:cNvSpPr>
          <p:nvPr>
            <p:ph type="body" idx="3"/>
          </p:nvPr>
        </p:nvSpPr>
        <p:spPr>
          <a:xfrm>
            <a:off x="2812950" y="2509500"/>
            <a:ext cx="1391700" cy="671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192" name="Google Shape;2192;p273"/>
          <p:cNvSpPr/>
          <p:nvPr/>
        </p:nvSpPr>
        <p:spPr>
          <a:xfrm>
            <a:off x="3173100" y="1766550"/>
            <a:ext cx="671400" cy="671400"/>
          </a:xfrm>
          <a:prstGeom prst="ellipse">
            <a:avLst/>
          </a:prstGeom>
          <a:solidFill>
            <a:srgbClr val="C18EBC"/>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93" name="Google Shape;2193;p273"/>
          <p:cNvSpPr/>
          <p:nvPr/>
        </p:nvSpPr>
        <p:spPr>
          <a:xfrm>
            <a:off x="6694361"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94" name="Google Shape;2194;p273"/>
          <p:cNvSpPr txBox="1">
            <a:spLocks noGrp="1"/>
          </p:cNvSpPr>
          <p:nvPr>
            <p:ph type="body" idx="4"/>
          </p:nvPr>
        </p:nvSpPr>
        <p:spPr>
          <a:xfrm>
            <a:off x="7060349" y="2505075"/>
            <a:ext cx="1391700" cy="671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195" name="Google Shape;2195;p273"/>
          <p:cNvSpPr/>
          <p:nvPr/>
        </p:nvSpPr>
        <p:spPr>
          <a:xfrm>
            <a:off x="7420499" y="1762125"/>
            <a:ext cx="671400" cy="671400"/>
          </a:xfrm>
          <a:prstGeom prst="ellipse">
            <a:avLst/>
          </a:prstGeom>
          <a:solidFill>
            <a:srgbClr val="FF8A2A"/>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196" name="Google Shape;2196;p273"/>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2197"/>
        <p:cNvGrpSpPr/>
        <p:nvPr/>
      </p:nvGrpSpPr>
      <p:grpSpPr>
        <a:xfrm>
          <a:off x="0" y="0"/>
          <a:ext cx="0" cy="0"/>
          <a:chOff x="0" y="0"/>
          <a:chExt cx="0" cy="0"/>
        </a:xfrm>
      </p:grpSpPr>
      <p:sp>
        <p:nvSpPr>
          <p:cNvPr id="2198" name="Google Shape;2198;p274"/>
          <p:cNvSpPr txBox="1">
            <a:spLocks noGrp="1"/>
          </p:cNvSpPr>
          <p:nvPr>
            <p:ph type="title"/>
          </p:nvPr>
        </p:nvSpPr>
        <p:spPr>
          <a:xfrm>
            <a:off x="4640075" y="2318625"/>
            <a:ext cx="36912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199" name="Google Shape;2199;p274"/>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00" name="Google Shape;2200;p274" descr="Shape 547"/>
          <p:cNvPicPr preferRelativeResize="0"/>
          <p:nvPr/>
        </p:nvPicPr>
        <p:blipFill rotWithShape="1">
          <a:blip r:embed="rId2">
            <a:alphaModFix/>
          </a:blip>
          <a:srcRect/>
          <a:stretch/>
        </p:blipFill>
        <p:spPr>
          <a:xfrm>
            <a:off x="-380550" y="843850"/>
            <a:ext cx="6143625" cy="3455800"/>
          </a:xfrm>
          <a:prstGeom prst="rect">
            <a:avLst/>
          </a:prstGeom>
          <a:noFill/>
          <a:ln>
            <a:noFill/>
          </a:ln>
        </p:spPr>
      </p:pic>
      <p:sp>
        <p:nvSpPr>
          <p:cNvPr id="2201" name="Google Shape;2201;p274"/>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Card">
  <p:cSld name="Quote Card">
    <p:spTree>
      <p:nvGrpSpPr>
        <p:cNvPr id="1" name="Shape 255"/>
        <p:cNvGrpSpPr/>
        <p:nvPr/>
      </p:nvGrpSpPr>
      <p:grpSpPr>
        <a:xfrm>
          <a:off x="0" y="0"/>
          <a:ext cx="0" cy="0"/>
          <a:chOff x="0" y="0"/>
          <a:chExt cx="0" cy="0"/>
        </a:xfrm>
      </p:grpSpPr>
      <p:sp>
        <p:nvSpPr>
          <p:cNvPr id="256" name="Google Shape;256;p29"/>
          <p:cNvSpPr txBox="1">
            <a:spLocks noGrp="1"/>
          </p:cNvSpPr>
          <p:nvPr>
            <p:ph type="title"/>
          </p:nvPr>
        </p:nvSpPr>
        <p:spPr>
          <a:xfrm>
            <a:off x="2640212" y="1141025"/>
            <a:ext cx="3691200" cy="853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1400"/>
              <a:buFont typeface="Helvetica Neue Light"/>
              <a:buNone/>
              <a:defRPr sz="2400" b="0" i="1"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9pPr>
          </a:lstStyle>
          <a:p>
            <a:endParaRPr/>
          </a:p>
        </p:txBody>
      </p:sp>
      <p:sp>
        <p:nvSpPr>
          <p:cNvPr id="257" name="Google Shape;257;p29"/>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8" name="Google Shape;258;p29"/>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sp>
        <p:nvSpPr>
          <p:cNvPr id="259" name="Google Shape;259;p29"/>
          <p:cNvSpPr txBox="1">
            <a:spLocks noGrp="1"/>
          </p:cNvSpPr>
          <p:nvPr>
            <p:ph type="subTitle" idx="1"/>
          </p:nvPr>
        </p:nvSpPr>
        <p:spPr>
          <a:xfrm>
            <a:off x="2631600" y="2143050"/>
            <a:ext cx="3708600" cy="421800"/>
          </a:xfrm>
          <a:prstGeom prst="rect">
            <a:avLst/>
          </a:prstGeom>
          <a:noFill/>
          <a:ln>
            <a:noFill/>
          </a:ln>
        </p:spPr>
        <p:txBody>
          <a:bodyPr spcFirstLastPara="1" wrap="square" lIns="91425" tIns="91425" rIns="91425" bIns="91425" anchor="t" anchorCtr="0"/>
          <a:lstStyle>
            <a:lvl1pPr marL="0" marR="0" lvl="0" indent="0" algn="r" rtl="0">
              <a:lnSpc>
                <a:spcPct val="115000"/>
              </a:lnSpc>
              <a:spcBef>
                <a:spcPts val="0"/>
              </a:spcBef>
              <a:spcAft>
                <a:spcPts val="0"/>
              </a:spcAft>
              <a:buClr>
                <a:schemeClr val="dk2"/>
              </a:buClr>
              <a:buSzPts val="1400"/>
              <a:buFont typeface="Helvetica Neue"/>
              <a:buNone/>
              <a:defRPr sz="900" b="0" i="0" u="none" strike="noStrike" cap="none">
                <a:solidFill>
                  <a:srgbClr val="9F9E9F"/>
                </a:solidFill>
                <a:latin typeface="Helvetica Neue"/>
                <a:ea typeface="Helvetica Neue"/>
                <a:cs typeface="Helvetica Neue"/>
                <a:sym typeface="Helvetica Neue"/>
              </a:defRPr>
            </a:lvl1pPr>
            <a:lvl2pPr marL="457200" marR="0" lvl="1"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2pPr>
            <a:lvl3pPr marL="914400" marR="0" lvl="2"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3pPr>
            <a:lvl4pPr marL="1371600" marR="0" lvl="3"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4pPr>
            <a:lvl5pPr marL="1828800" marR="0" lvl="4"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5pPr>
            <a:lvl6pPr marL="2286000" marR="0" lvl="5"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6pPr>
            <a:lvl7pPr marL="2743200" marR="0" lvl="6"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7pPr>
            <a:lvl8pPr marL="3200400" marR="0" lvl="7"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8pPr>
            <a:lvl9pPr marL="3657600" marR="0" lvl="8" indent="0" algn="r" rtl="0">
              <a:lnSpc>
                <a:spcPct val="115000"/>
              </a:lnSpc>
              <a:spcBef>
                <a:spcPts val="1600"/>
              </a:spcBef>
              <a:spcAft>
                <a:spcPts val="1600"/>
              </a:spcAft>
              <a:buClr>
                <a:schemeClr val="dk2"/>
              </a:buClr>
              <a:buSzPts val="1400"/>
              <a:buFont typeface="Arial"/>
              <a:buNone/>
              <a:defRPr sz="1400" b="0" i="0" u="none" strike="noStrike" cap="none">
                <a:solidFill>
                  <a:srgbClr val="9F9E9F"/>
                </a:solidFill>
                <a:latin typeface="Arial"/>
                <a:ea typeface="Arial"/>
                <a:cs typeface="Arial"/>
                <a:sym typeface="Arial"/>
              </a:defRPr>
            </a:lvl9pPr>
          </a:lstStyle>
          <a:p>
            <a:endParaRPr/>
          </a:p>
        </p:txBody>
      </p:sp>
      <p:pic>
        <p:nvPicPr>
          <p:cNvPr id="260" name="Google Shape;260;p29" descr="Leaper_Digital.png"/>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matchingName="Three Subjects">
  <p:cSld name="Three Subjects">
    <p:spTree>
      <p:nvGrpSpPr>
        <p:cNvPr id="1" name="Shape 2202"/>
        <p:cNvGrpSpPr/>
        <p:nvPr/>
      </p:nvGrpSpPr>
      <p:grpSpPr>
        <a:xfrm>
          <a:off x="0" y="0"/>
          <a:ext cx="0" cy="0"/>
          <a:chOff x="0" y="0"/>
          <a:chExt cx="0" cy="0"/>
        </a:xfrm>
      </p:grpSpPr>
      <p:sp>
        <p:nvSpPr>
          <p:cNvPr id="2203" name="Google Shape;2203;p275"/>
          <p:cNvSpPr txBox="1">
            <a:spLocks noGrp="1"/>
          </p:cNvSpPr>
          <p:nvPr>
            <p:ph type="body" idx="1"/>
          </p:nvPr>
        </p:nvSpPr>
        <p:spPr>
          <a:xfrm>
            <a:off x="354700" y="889185"/>
            <a:ext cx="8275500" cy="3936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04" name="Google Shape;2204;p275"/>
          <p:cNvSpPr txBox="1">
            <a:spLocks noGrp="1"/>
          </p:cNvSpPr>
          <p:nvPr>
            <p:ph type="body" idx="2"/>
          </p:nvPr>
        </p:nvSpPr>
        <p:spPr>
          <a:xfrm>
            <a:off x="324986"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05" name="Google Shape;2205;p275"/>
          <p:cNvSpPr/>
          <p:nvPr/>
        </p:nvSpPr>
        <p:spPr>
          <a:xfrm>
            <a:off x="902517"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06" name="Google Shape;2206;p275"/>
          <p:cNvSpPr txBox="1">
            <a:spLocks noGrp="1"/>
          </p:cNvSpPr>
          <p:nvPr>
            <p:ph type="body" idx="3"/>
          </p:nvPr>
        </p:nvSpPr>
        <p:spPr>
          <a:xfrm>
            <a:off x="328020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07" name="Google Shape;2207;p275"/>
          <p:cNvSpPr/>
          <p:nvPr/>
        </p:nvSpPr>
        <p:spPr>
          <a:xfrm>
            <a:off x="385773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08" name="Google Shape;2208;p275"/>
          <p:cNvSpPr txBox="1">
            <a:spLocks noGrp="1"/>
          </p:cNvSpPr>
          <p:nvPr>
            <p:ph type="body" idx="4"/>
          </p:nvPr>
        </p:nvSpPr>
        <p:spPr>
          <a:xfrm>
            <a:off x="623542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09" name="Google Shape;2209;p275"/>
          <p:cNvSpPr/>
          <p:nvPr/>
        </p:nvSpPr>
        <p:spPr>
          <a:xfrm>
            <a:off x="681295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10" name="Google Shape;2210;p275"/>
          <p:cNvSpPr txBox="1"/>
          <p:nvPr/>
        </p:nvSpPr>
        <p:spPr>
          <a:xfrm>
            <a:off x="1200150"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211" name="Google Shape;2211;p275"/>
          <p:cNvSpPr txBox="1"/>
          <p:nvPr/>
        </p:nvSpPr>
        <p:spPr>
          <a:xfrm>
            <a:off x="4166437"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212" name="Google Shape;2212;p275"/>
          <p:cNvSpPr txBox="1"/>
          <p:nvPr/>
        </p:nvSpPr>
        <p:spPr>
          <a:xfrm>
            <a:off x="7132686"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213" name="Google Shape;2213;p275"/>
          <p:cNvSpPr txBox="1">
            <a:spLocks noGrp="1"/>
          </p:cNvSpPr>
          <p:nvPr>
            <p:ph type="title"/>
          </p:nvPr>
        </p:nvSpPr>
        <p:spPr>
          <a:xfrm>
            <a:off x="333250" y="298150"/>
            <a:ext cx="8275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14" name="Google Shape;2214;p275"/>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15" name="Google Shape;2215;p275" descr="Shape 562"/>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216" name="Google Shape;2216;p275"/>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matchingName="Three Subjects - Title Only">
  <p:cSld name="Three Subjects - Title Only">
    <p:spTree>
      <p:nvGrpSpPr>
        <p:cNvPr id="1" name="Shape 2217"/>
        <p:cNvGrpSpPr/>
        <p:nvPr/>
      </p:nvGrpSpPr>
      <p:grpSpPr>
        <a:xfrm>
          <a:off x="0" y="0"/>
          <a:ext cx="0" cy="0"/>
          <a:chOff x="0" y="0"/>
          <a:chExt cx="0" cy="0"/>
        </a:xfrm>
      </p:grpSpPr>
      <p:sp>
        <p:nvSpPr>
          <p:cNvPr id="2218" name="Google Shape;2218;p276"/>
          <p:cNvSpPr txBox="1">
            <a:spLocks noGrp="1"/>
          </p:cNvSpPr>
          <p:nvPr>
            <p:ph type="body" idx="1"/>
          </p:nvPr>
        </p:nvSpPr>
        <p:spPr>
          <a:xfrm>
            <a:off x="324986" y="3062283"/>
            <a:ext cx="2582100" cy="932400"/>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19" name="Google Shape;2219;p276"/>
          <p:cNvSpPr/>
          <p:nvPr/>
        </p:nvSpPr>
        <p:spPr>
          <a:xfrm>
            <a:off x="902517"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20" name="Google Shape;2220;p276"/>
          <p:cNvSpPr txBox="1">
            <a:spLocks noGrp="1"/>
          </p:cNvSpPr>
          <p:nvPr>
            <p:ph type="body" idx="2"/>
          </p:nvPr>
        </p:nvSpPr>
        <p:spPr>
          <a:xfrm>
            <a:off x="328020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21" name="Google Shape;2221;p276"/>
          <p:cNvSpPr/>
          <p:nvPr/>
        </p:nvSpPr>
        <p:spPr>
          <a:xfrm>
            <a:off x="385773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22" name="Google Shape;2222;p276"/>
          <p:cNvSpPr txBox="1">
            <a:spLocks noGrp="1"/>
          </p:cNvSpPr>
          <p:nvPr>
            <p:ph type="body" idx="3"/>
          </p:nvPr>
        </p:nvSpPr>
        <p:spPr>
          <a:xfrm>
            <a:off x="623542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23" name="Google Shape;2223;p276"/>
          <p:cNvSpPr/>
          <p:nvPr/>
        </p:nvSpPr>
        <p:spPr>
          <a:xfrm>
            <a:off x="681295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24" name="Google Shape;2224;p276"/>
          <p:cNvSpPr txBox="1"/>
          <p:nvPr/>
        </p:nvSpPr>
        <p:spPr>
          <a:xfrm>
            <a:off x="1200150"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225" name="Google Shape;2225;p276"/>
          <p:cNvSpPr txBox="1"/>
          <p:nvPr/>
        </p:nvSpPr>
        <p:spPr>
          <a:xfrm>
            <a:off x="4166437"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226" name="Google Shape;2226;p276"/>
          <p:cNvSpPr txBox="1"/>
          <p:nvPr/>
        </p:nvSpPr>
        <p:spPr>
          <a:xfrm>
            <a:off x="7132686"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227" name="Google Shape;2227;p276"/>
          <p:cNvSpPr txBox="1">
            <a:spLocks noGrp="1"/>
          </p:cNvSpPr>
          <p:nvPr>
            <p:ph type="title"/>
          </p:nvPr>
        </p:nvSpPr>
        <p:spPr>
          <a:xfrm>
            <a:off x="333250" y="298150"/>
            <a:ext cx="8275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28" name="Google Shape;2228;p276"/>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29" name="Google Shape;2229;p276" descr="Shape 576"/>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230" name="Google Shape;2230;p276"/>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matchingName="Three subject - no text">
  <p:cSld name="Three subject - no text">
    <p:spTree>
      <p:nvGrpSpPr>
        <p:cNvPr id="1" name="Shape 2231"/>
        <p:cNvGrpSpPr/>
        <p:nvPr/>
      </p:nvGrpSpPr>
      <p:grpSpPr>
        <a:xfrm>
          <a:off x="0" y="0"/>
          <a:ext cx="0" cy="0"/>
          <a:chOff x="0" y="0"/>
          <a:chExt cx="0" cy="0"/>
        </a:xfrm>
      </p:grpSpPr>
      <p:sp>
        <p:nvSpPr>
          <p:cNvPr id="2232" name="Google Shape;2232;p277"/>
          <p:cNvSpPr/>
          <p:nvPr/>
        </p:nvSpPr>
        <p:spPr>
          <a:xfrm>
            <a:off x="902517" y="19749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33" name="Google Shape;2233;p277"/>
          <p:cNvSpPr/>
          <p:nvPr/>
        </p:nvSpPr>
        <p:spPr>
          <a:xfrm>
            <a:off x="3857736" y="19749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34" name="Google Shape;2234;p277"/>
          <p:cNvSpPr/>
          <p:nvPr/>
        </p:nvSpPr>
        <p:spPr>
          <a:xfrm>
            <a:off x="6812956" y="19749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35" name="Google Shape;2235;p277"/>
          <p:cNvSpPr txBox="1"/>
          <p:nvPr/>
        </p:nvSpPr>
        <p:spPr>
          <a:xfrm>
            <a:off x="1200150" y="25703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236" name="Google Shape;2236;p277"/>
          <p:cNvSpPr txBox="1"/>
          <p:nvPr/>
        </p:nvSpPr>
        <p:spPr>
          <a:xfrm>
            <a:off x="4166437" y="25703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237" name="Google Shape;2237;p277"/>
          <p:cNvSpPr txBox="1"/>
          <p:nvPr/>
        </p:nvSpPr>
        <p:spPr>
          <a:xfrm>
            <a:off x="7132686" y="25703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238" name="Google Shape;2238;p277"/>
          <p:cNvSpPr txBox="1">
            <a:spLocks noGrp="1"/>
          </p:cNvSpPr>
          <p:nvPr>
            <p:ph type="title"/>
          </p:nvPr>
        </p:nvSpPr>
        <p:spPr>
          <a:xfrm>
            <a:off x="333250" y="298150"/>
            <a:ext cx="8275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39" name="Google Shape;2239;p277"/>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40" name="Google Shape;2240;p277" descr="Shape 587"/>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241" name="Google Shape;2241;p277"/>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matchingName="All Text ">
  <p:cSld name="All Text ">
    <p:spTree>
      <p:nvGrpSpPr>
        <p:cNvPr id="1" name="Shape 2242"/>
        <p:cNvGrpSpPr/>
        <p:nvPr/>
      </p:nvGrpSpPr>
      <p:grpSpPr>
        <a:xfrm>
          <a:off x="0" y="0"/>
          <a:ext cx="0" cy="0"/>
          <a:chOff x="0" y="0"/>
          <a:chExt cx="0" cy="0"/>
        </a:xfrm>
      </p:grpSpPr>
      <p:sp>
        <p:nvSpPr>
          <p:cNvPr id="2243" name="Google Shape;2243;p278"/>
          <p:cNvSpPr txBox="1">
            <a:spLocks noGrp="1"/>
          </p:cNvSpPr>
          <p:nvPr>
            <p:ph type="body" idx="1"/>
          </p:nvPr>
        </p:nvSpPr>
        <p:spPr>
          <a:xfrm>
            <a:off x="333256" y="843586"/>
            <a:ext cx="8275500" cy="29181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44" name="Google Shape;2244;p278"/>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45" name="Google Shape;2245;p278"/>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46" name="Google Shape;2246;p278" descr="Shape 593"/>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247" name="Google Shape;2247;p278"/>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matchingName="All Text _2">
  <p:cSld name="All Text _2">
    <p:spTree>
      <p:nvGrpSpPr>
        <p:cNvPr id="1" name="Shape 2248"/>
        <p:cNvGrpSpPr/>
        <p:nvPr/>
      </p:nvGrpSpPr>
      <p:grpSpPr>
        <a:xfrm>
          <a:off x="0" y="0"/>
          <a:ext cx="0" cy="0"/>
          <a:chOff x="0" y="0"/>
          <a:chExt cx="0" cy="0"/>
        </a:xfrm>
      </p:grpSpPr>
      <p:pic>
        <p:nvPicPr>
          <p:cNvPr id="2249" name="Google Shape;2249;p279" descr="Shape 595"/>
          <p:cNvPicPr preferRelativeResize="0"/>
          <p:nvPr/>
        </p:nvPicPr>
        <p:blipFill rotWithShape="1">
          <a:blip r:embed="rId2">
            <a:alphaModFix amt="20000"/>
          </a:blip>
          <a:srcRect l="79" r="89"/>
          <a:stretch/>
        </p:blipFill>
        <p:spPr>
          <a:xfrm>
            <a:off x="0" y="-4275"/>
            <a:ext cx="9143994" cy="5152080"/>
          </a:xfrm>
          <a:prstGeom prst="rect">
            <a:avLst/>
          </a:prstGeom>
          <a:noFill/>
          <a:ln>
            <a:noFill/>
          </a:ln>
        </p:spPr>
      </p:pic>
      <p:sp>
        <p:nvSpPr>
          <p:cNvPr id="2250" name="Google Shape;2250;p279"/>
          <p:cNvSpPr txBox="1">
            <a:spLocks noGrp="1"/>
          </p:cNvSpPr>
          <p:nvPr>
            <p:ph type="body" idx="1"/>
          </p:nvPr>
        </p:nvSpPr>
        <p:spPr>
          <a:xfrm>
            <a:off x="333256" y="843586"/>
            <a:ext cx="8275500" cy="29181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51" name="Google Shape;2251;p279"/>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52" name="Google Shape;2252;p279"/>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53" name="Google Shape;2253;p279" descr="Shape 600"/>
          <p:cNvPicPr preferRelativeResize="0"/>
          <p:nvPr/>
        </p:nvPicPr>
        <p:blipFill rotWithShape="1">
          <a:blip r:embed="rId3">
            <a:alphaModFix/>
          </a:blip>
          <a:srcRect t="18310" b="18310"/>
          <a:stretch/>
        </p:blipFill>
        <p:spPr>
          <a:xfrm>
            <a:off x="34500" y="4867625"/>
            <a:ext cx="390320" cy="202837"/>
          </a:xfrm>
          <a:prstGeom prst="rect">
            <a:avLst/>
          </a:prstGeom>
          <a:noFill/>
          <a:ln>
            <a:noFill/>
          </a:ln>
        </p:spPr>
      </p:pic>
      <p:sp>
        <p:nvSpPr>
          <p:cNvPr id="2254" name="Google Shape;2254;p279"/>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matchingName="All Text _1">
  <p:cSld name="All Text _1">
    <p:bg>
      <p:bgPr>
        <a:solidFill>
          <a:srgbClr val="595959"/>
        </a:solidFill>
        <a:effectLst/>
      </p:bgPr>
    </p:bg>
    <p:spTree>
      <p:nvGrpSpPr>
        <p:cNvPr id="1" name="Shape 2255"/>
        <p:cNvGrpSpPr/>
        <p:nvPr/>
      </p:nvGrpSpPr>
      <p:grpSpPr>
        <a:xfrm>
          <a:off x="0" y="0"/>
          <a:ext cx="0" cy="0"/>
          <a:chOff x="0" y="0"/>
          <a:chExt cx="0" cy="0"/>
        </a:xfrm>
      </p:grpSpPr>
      <p:pic>
        <p:nvPicPr>
          <p:cNvPr id="2256" name="Google Shape;2256;p280" descr="Shape 602"/>
          <p:cNvPicPr preferRelativeResize="0"/>
          <p:nvPr/>
        </p:nvPicPr>
        <p:blipFill rotWithShape="1">
          <a:blip r:embed="rId2">
            <a:alphaModFix amt="27000"/>
          </a:blip>
          <a:srcRect l="79" r="89"/>
          <a:stretch/>
        </p:blipFill>
        <p:spPr>
          <a:xfrm>
            <a:off x="0" y="-4275"/>
            <a:ext cx="9143994" cy="5152080"/>
          </a:xfrm>
          <a:prstGeom prst="rect">
            <a:avLst/>
          </a:prstGeom>
          <a:noFill/>
          <a:ln>
            <a:noFill/>
          </a:ln>
        </p:spPr>
      </p:pic>
      <p:sp>
        <p:nvSpPr>
          <p:cNvPr id="2257" name="Google Shape;2257;p280"/>
          <p:cNvSpPr txBox="1">
            <a:spLocks noGrp="1"/>
          </p:cNvSpPr>
          <p:nvPr>
            <p:ph type="body" idx="1"/>
          </p:nvPr>
        </p:nvSpPr>
        <p:spPr>
          <a:xfrm>
            <a:off x="333256" y="843586"/>
            <a:ext cx="8275500" cy="29181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58" name="Google Shape;2258;p280"/>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59" name="Google Shape;2259;p280"/>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60" name="Google Shape;2260;p280" descr="Shape 607"/>
          <p:cNvPicPr preferRelativeResize="0"/>
          <p:nvPr/>
        </p:nvPicPr>
        <p:blipFill rotWithShape="1">
          <a:blip r:embed="rId3">
            <a:alphaModFix/>
          </a:blip>
          <a:srcRect t="18310" b="18310"/>
          <a:stretch/>
        </p:blipFill>
        <p:spPr>
          <a:xfrm>
            <a:off x="34500" y="4867625"/>
            <a:ext cx="390320" cy="202837"/>
          </a:xfrm>
          <a:prstGeom prst="rect">
            <a:avLst/>
          </a:prstGeom>
          <a:noFill/>
          <a:ln>
            <a:noFill/>
          </a:ln>
        </p:spPr>
      </p:pic>
      <p:sp>
        <p:nvSpPr>
          <p:cNvPr id="2261" name="Google Shape;2261;p280"/>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matchingName="4 Quads">
  <p:cSld name="4 Quads">
    <p:spTree>
      <p:nvGrpSpPr>
        <p:cNvPr id="1" name="Shape 2262"/>
        <p:cNvGrpSpPr/>
        <p:nvPr/>
      </p:nvGrpSpPr>
      <p:grpSpPr>
        <a:xfrm>
          <a:off x="0" y="0"/>
          <a:ext cx="0" cy="0"/>
          <a:chOff x="0" y="0"/>
          <a:chExt cx="0" cy="0"/>
        </a:xfrm>
      </p:grpSpPr>
      <p:sp>
        <p:nvSpPr>
          <p:cNvPr id="2263" name="Google Shape;2263;p281"/>
          <p:cNvSpPr txBox="1">
            <a:spLocks noGrp="1"/>
          </p:cNvSpPr>
          <p:nvPr>
            <p:ph type="title"/>
          </p:nvPr>
        </p:nvSpPr>
        <p:spPr>
          <a:xfrm>
            <a:off x="333250" y="298150"/>
            <a:ext cx="8484300" cy="6183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64" name="Google Shape;2264;p281"/>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cxnSp>
        <p:nvCxnSpPr>
          <p:cNvPr id="2265" name="Google Shape;2265;p281"/>
          <p:cNvCxnSpPr/>
          <p:nvPr/>
        </p:nvCxnSpPr>
        <p:spPr>
          <a:xfrm>
            <a:off x="321975" y="2784175"/>
            <a:ext cx="8569800" cy="0"/>
          </a:xfrm>
          <a:prstGeom prst="straightConnector1">
            <a:avLst/>
          </a:prstGeom>
          <a:noFill/>
          <a:ln w="12700" cap="flat" cmpd="sng">
            <a:solidFill>
              <a:srgbClr val="595959"/>
            </a:solidFill>
            <a:prstDash val="solid"/>
            <a:round/>
            <a:headEnd type="none" w="sm" len="sm"/>
            <a:tailEnd type="none" w="sm" len="sm"/>
          </a:ln>
        </p:spPr>
      </p:cxnSp>
      <p:cxnSp>
        <p:nvCxnSpPr>
          <p:cNvPr id="2266" name="Google Shape;2266;p281"/>
          <p:cNvCxnSpPr/>
          <p:nvPr/>
        </p:nvCxnSpPr>
        <p:spPr>
          <a:xfrm>
            <a:off x="4575400" y="885300"/>
            <a:ext cx="0" cy="3954600"/>
          </a:xfrm>
          <a:prstGeom prst="straightConnector1">
            <a:avLst/>
          </a:prstGeom>
          <a:noFill/>
          <a:ln w="12700" cap="flat" cmpd="sng">
            <a:solidFill>
              <a:srgbClr val="595959"/>
            </a:solidFill>
            <a:prstDash val="solid"/>
            <a:round/>
            <a:headEnd type="none" w="sm" len="sm"/>
            <a:tailEnd type="none" w="sm" len="sm"/>
          </a:ln>
        </p:spPr>
      </p:cxnSp>
      <p:pic>
        <p:nvPicPr>
          <p:cNvPr id="2267" name="Google Shape;2267;p281" descr="Shape 618"/>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268" name="Google Shape;2268;p281"/>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matchingName="Section Title 1">
  <p:cSld name="Section Title 1 2">
    <p:spTree>
      <p:nvGrpSpPr>
        <p:cNvPr id="1" name="Shape 2269"/>
        <p:cNvGrpSpPr/>
        <p:nvPr/>
      </p:nvGrpSpPr>
      <p:grpSpPr>
        <a:xfrm>
          <a:off x="0" y="0"/>
          <a:ext cx="0" cy="0"/>
          <a:chOff x="0" y="0"/>
          <a:chExt cx="0" cy="0"/>
        </a:xfrm>
      </p:grpSpPr>
      <p:sp>
        <p:nvSpPr>
          <p:cNvPr id="2270" name="Google Shape;2270;p282"/>
          <p:cNvSpPr txBox="1">
            <a:spLocks noGrp="1"/>
          </p:cNvSpPr>
          <p:nvPr>
            <p:ph type="title"/>
          </p:nvPr>
        </p:nvSpPr>
        <p:spPr>
          <a:xfrm>
            <a:off x="392400" y="1141025"/>
            <a:ext cx="36912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71" name="Google Shape;2271;p282"/>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72" name="Google Shape;2272;p282" descr="Shape 623"/>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
        <p:nvSpPr>
          <p:cNvPr id="2273" name="Google Shape;2273;p282"/>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matchingName="Quote Card">
  <p:cSld name="Quote Card 2">
    <p:spTree>
      <p:nvGrpSpPr>
        <p:cNvPr id="1" name="Shape 2274"/>
        <p:cNvGrpSpPr/>
        <p:nvPr/>
      </p:nvGrpSpPr>
      <p:grpSpPr>
        <a:xfrm>
          <a:off x="0" y="0"/>
          <a:ext cx="0" cy="0"/>
          <a:chOff x="0" y="0"/>
          <a:chExt cx="0" cy="0"/>
        </a:xfrm>
      </p:grpSpPr>
      <p:sp>
        <p:nvSpPr>
          <p:cNvPr id="2275" name="Google Shape;2275;p283"/>
          <p:cNvSpPr txBox="1">
            <a:spLocks noGrp="1"/>
          </p:cNvSpPr>
          <p:nvPr>
            <p:ph type="title"/>
          </p:nvPr>
        </p:nvSpPr>
        <p:spPr>
          <a:xfrm>
            <a:off x="2640212" y="1141025"/>
            <a:ext cx="3691200" cy="853500"/>
          </a:xfrm>
          <a:prstGeom prst="rect">
            <a:avLst/>
          </a:prstGeom>
          <a:noFill/>
          <a:ln>
            <a:noFill/>
          </a:ln>
        </p:spPr>
        <p:txBody>
          <a:bodyPr spcFirstLastPara="1" wrap="square" lIns="34275" tIns="34275" rIns="34275" bIns="34275" anchor="t" anchorCtr="0"/>
          <a:lstStyle>
            <a:lvl1pPr marR="0" lvl="0" algn="ctr" rtl="0">
              <a:lnSpc>
                <a:spcPct val="100000"/>
              </a:lnSpc>
              <a:spcBef>
                <a:spcPts val="0"/>
              </a:spcBef>
              <a:spcAft>
                <a:spcPts val="0"/>
              </a:spcAft>
              <a:buClr>
                <a:srgbClr val="9F9E9F"/>
              </a:buClr>
              <a:buSzPts val="2400"/>
              <a:buFont typeface="Helvetica Neue Light"/>
              <a:buNone/>
              <a:defRPr sz="2400" b="0" i="1"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76" name="Google Shape;2276;p283"/>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2277" name="Google Shape;2277;p283"/>
          <p:cNvSpPr txBox="1">
            <a:spLocks noGrp="1"/>
          </p:cNvSpPr>
          <p:nvPr>
            <p:ph type="body" idx="1"/>
          </p:nvPr>
        </p:nvSpPr>
        <p:spPr>
          <a:xfrm>
            <a:off x="2631600" y="2143050"/>
            <a:ext cx="3708600" cy="421800"/>
          </a:xfrm>
          <a:prstGeom prst="rect">
            <a:avLst/>
          </a:prstGeom>
          <a:noFill/>
          <a:ln>
            <a:noFill/>
          </a:ln>
        </p:spPr>
        <p:txBody>
          <a:bodyPr spcFirstLastPara="1" wrap="square" lIns="34275" tIns="34275" rIns="34275" bIns="34275" anchor="t" anchorCtr="0"/>
          <a:lstStyle>
            <a:lvl1pPr marL="457200" marR="0" lvl="0"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1pPr>
            <a:lvl2pPr marL="914400" marR="0" lvl="1"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2pPr>
            <a:lvl3pPr marL="1371600" marR="0" lvl="2"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3pPr>
            <a:lvl4pPr marL="1828800" marR="0" lvl="3"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4pPr>
            <a:lvl5pPr marL="2286000" marR="0" lvl="4"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pic>
        <p:nvPicPr>
          <p:cNvPr id="2278" name="Google Shape;2278;p283" descr="Shape 629"/>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
        <p:nvSpPr>
          <p:cNvPr id="2279" name="Google Shape;2279;p283"/>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matchingName="Full Background Image">
  <p:cSld name="Full Background Image">
    <p:spTree>
      <p:nvGrpSpPr>
        <p:cNvPr id="1" name="Shape 2280"/>
        <p:cNvGrpSpPr/>
        <p:nvPr/>
      </p:nvGrpSpPr>
      <p:grpSpPr>
        <a:xfrm>
          <a:off x="0" y="0"/>
          <a:ext cx="0" cy="0"/>
          <a:chOff x="0" y="0"/>
          <a:chExt cx="0" cy="0"/>
        </a:xfrm>
      </p:grpSpPr>
      <p:sp>
        <p:nvSpPr>
          <p:cNvPr id="2281" name="Google Shape;2281;p284"/>
          <p:cNvSpPr/>
          <p:nvPr/>
        </p:nvSpPr>
        <p:spPr>
          <a:xfrm>
            <a:off x="0" y="0"/>
            <a:ext cx="9144000"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282" name="Google Shape;2282;p284"/>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83" name="Google Shape;2283;p284"/>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84" name="Google Shape;2284;p284"/>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285" name="Google Shape;2285;p284"/>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86" name="Google Shape;2286;p284" descr="Shape 637"/>
          <p:cNvPicPr preferRelativeResize="0"/>
          <p:nvPr/>
        </p:nvPicPr>
        <p:blipFill rotWithShape="1">
          <a:blip r:embed="rId2">
            <a:alphaModFix amt="27000"/>
          </a:blip>
          <a:srcRect l="79" r="89"/>
          <a:stretch/>
        </p:blipFill>
        <p:spPr>
          <a:xfrm>
            <a:off x="0" y="-4275"/>
            <a:ext cx="9143994" cy="5152080"/>
          </a:xfrm>
          <a:prstGeom prst="rect">
            <a:avLst/>
          </a:prstGeom>
          <a:noFill/>
          <a:ln>
            <a:noFill/>
          </a:ln>
        </p:spPr>
      </p:pic>
      <p:pic>
        <p:nvPicPr>
          <p:cNvPr id="2287" name="Google Shape;2287;p284" descr="Shape 638"/>
          <p:cNvPicPr preferRelativeResize="0"/>
          <p:nvPr/>
        </p:nvPicPr>
        <p:blipFill rotWithShape="1">
          <a:blip r:embed="rId3">
            <a:alphaModFix/>
          </a:blip>
          <a:srcRect t="9929" b="9929"/>
          <a:stretch/>
        </p:blipFill>
        <p:spPr>
          <a:xfrm>
            <a:off x="315600" y="505112"/>
            <a:ext cx="1518076" cy="998156"/>
          </a:xfrm>
          <a:prstGeom prst="rect">
            <a:avLst/>
          </a:prstGeom>
          <a:noFill/>
          <a:ln>
            <a:noFill/>
          </a:ln>
        </p:spPr>
      </p:pic>
      <p:sp>
        <p:nvSpPr>
          <p:cNvPr id="2288" name="Google Shape;2288;p284"/>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ark Image Background 2">
  <p:cSld name="Full Background Image">
    <p:spTree>
      <p:nvGrpSpPr>
        <p:cNvPr id="1" name="Shape 261"/>
        <p:cNvGrpSpPr/>
        <p:nvPr/>
      </p:nvGrpSpPr>
      <p:grpSpPr>
        <a:xfrm>
          <a:off x="0" y="0"/>
          <a:ext cx="0" cy="0"/>
          <a:chOff x="0" y="0"/>
          <a:chExt cx="0" cy="0"/>
        </a:xfrm>
      </p:grpSpPr>
      <p:sp>
        <p:nvSpPr>
          <p:cNvPr id="262" name="Google Shape;262;p30"/>
          <p:cNvSpPr/>
          <p:nvPr/>
        </p:nvSpPr>
        <p:spPr>
          <a:xfrm>
            <a:off x="0" y="0"/>
            <a:ext cx="9144000" cy="51435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0"/>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9pPr>
          </a:lstStyle>
          <a:p>
            <a:endParaRPr/>
          </a:p>
        </p:txBody>
      </p:sp>
      <p:sp>
        <p:nvSpPr>
          <p:cNvPr id="264" name="Google Shape;264;p30"/>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9pPr>
          </a:lstStyle>
          <a:p>
            <a:endParaRPr/>
          </a:p>
        </p:txBody>
      </p:sp>
      <p:sp>
        <p:nvSpPr>
          <p:cNvPr id="265" name="Google Shape;265;p30"/>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1400"/>
          </a:p>
        </p:txBody>
      </p:sp>
      <p:sp>
        <p:nvSpPr>
          <p:cNvPr id="266" name="Google Shape;266;p30"/>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67" name="Google Shape;267;p30"/>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268" name="Google Shape;268;p30" descr="stickers.png"/>
          <p:cNvPicPr preferRelativeResize="0"/>
          <p:nvPr/>
        </p:nvPicPr>
        <p:blipFill rotWithShape="1">
          <a:blip r:embed="rId2">
            <a:alphaModFix amt="27000"/>
          </a:blip>
          <a:srcRect l="79" r="89"/>
          <a:stretch/>
        </p:blipFill>
        <p:spPr>
          <a:xfrm>
            <a:off x="0" y="-4275"/>
            <a:ext cx="9143992" cy="5152077"/>
          </a:xfrm>
          <a:prstGeom prst="rect">
            <a:avLst/>
          </a:prstGeom>
          <a:noFill/>
          <a:ln>
            <a:noFill/>
          </a:ln>
        </p:spPr>
      </p:pic>
      <p:pic>
        <p:nvPicPr>
          <p:cNvPr id="269" name="Google Shape;269;p30" descr="Leaper_White.png"/>
          <p:cNvPicPr preferRelativeResize="0"/>
          <p:nvPr/>
        </p:nvPicPr>
        <p:blipFill rotWithShape="1">
          <a:blip r:embed="rId3">
            <a:alphaModFix/>
          </a:blip>
          <a:srcRect t="9929" b="9929"/>
          <a:stretch/>
        </p:blipFill>
        <p:spPr>
          <a:xfrm>
            <a:off x="315600" y="505113"/>
            <a:ext cx="1518000" cy="99810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matchingName="Full Background Image_2">
  <p:cSld name="Full Background Image_2">
    <p:spTree>
      <p:nvGrpSpPr>
        <p:cNvPr id="1" name="Shape 2289"/>
        <p:cNvGrpSpPr/>
        <p:nvPr/>
      </p:nvGrpSpPr>
      <p:grpSpPr>
        <a:xfrm>
          <a:off x="0" y="0"/>
          <a:ext cx="0" cy="0"/>
          <a:chOff x="0" y="0"/>
          <a:chExt cx="0" cy="0"/>
        </a:xfrm>
      </p:grpSpPr>
      <p:pic>
        <p:nvPicPr>
          <p:cNvPr id="2290" name="Google Shape;2290;p285" descr="Shape 640"/>
          <p:cNvPicPr preferRelativeResize="0"/>
          <p:nvPr/>
        </p:nvPicPr>
        <p:blipFill rotWithShape="1">
          <a:blip r:embed="rId2">
            <a:alphaModFix amt="12050"/>
          </a:blip>
          <a:srcRect t="8172" b="8172"/>
          <a:stretch/>
        </p:blipFill>
        <p:spPr>
          <a:xfrm>
            <a:off x="0" y="-4242"/>
            <a:ext cx="9143992" cy="5152079"/>
          </a:xfrm>
          <a:prstGeom prst="rect">
            <a:avLst/>
          </a:prstGeom>
          <a:noFill/>
          <a:ln>
            <a:noFill/>
          </a:ln>
        </p:spPr>
      </p:pic>
      <p:sp>
        <p:nvSpPr>
          <p:cNvPr id="2291" name="Google Shape;2291;p285"/>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292" name="Google Shape;2292;p285"/>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293" name="Google Shape;2293;p285"/>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294" name="Google Shape;2294;p285"/>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295" name="Google Shape;2295;p285" descr="Shape 647"/>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2296" name="Google Shape;2296;p285"/>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matchingName="Full Background Image_2_1">
  <p:cSld name="Full Background Image_2_1">
    <p:spTree>
      <p:nvGrpSpPr>
        <p:cNvPr id="1" name="Shape 2297"/>
        <p:cNvGrpSpPr/>
        <p:nvPr/>
      </p:nvGrpSpPr>
      <p:grpSpPr>
        <a:xfrm>
          <a:off x="0" y="0"/>
          <a:ext cx="0" cy="0"/>
          <a:chOff x="0" y="0"/>
          <a:chExt cx="0" cy="0"/>
        </a:xfrm>
      </p:grpSpPr>
      <p:pic>
        <p:nvPicPr>
          <p:cNvPr id="2298" name="Google Shape;2298;p286" descr="Shape 649"/>
          <p:cNvPicPr preferRelativeResize="0"/>
          <p:nvPr/>
        </p:nvPicPr>
        <p:blipFill rotWithShape="1">
          <a:blip r:embed="rId2">
            <a:alphaModFix amt="10000"/>
          </a:blip>
          <a:srcRect/>
          <a:stretch/>
        </p:blipFill>
        <p:spPr>
          <a:xfrm>
            <a:off x="0" y="-4270"/>
            <a:ext cx="9143999" cy="5152071"/>
          </a:xfrm>
          <a:prstGeom prst="rect">
            <a:avLst/>
          </a:prstGeom>
          <a:noFill/>
          <a:ln>
            <a:noFill/>
          </a:ln>
        </p:spPr>
      </p:pic>
      <p:sp>
        <p:nvSpPr>
          <p:cNvPr id="2299" name="Google Shape;2299;p286"/>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00" name="Google Shape;2300;p286"/>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01" name="Google Shape;2301;p286"/>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302" name="Google Shape;2302;p286"/>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303" name="Google Shape;2303;p286" descr="Shape 655"/>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2304" name="Google Shape;2304;p286"/>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matchingName="Full Background Image_2_1_1">
  <p:cSld name="Full Background Image_2_1_1">
    <p:spTree>
      <p:nvGrpSpPr>
        <p:cNvPr id="1" name="Shape 2305"/>
        <p:cNvGrpSpPr/>
        <p:nvPr/>
      </p:nvGrpSpPr>
      <p:grpSpPr>
        <a:xfrm>
          <a:off x="0" y="0"/>
          <a:ext cx="0" cy="0"/>
          <a:chOff x="0" y="0"/>
          <a:chExt cx="0" cy="0"/>
        </a:xfrm>
      </p:grpSpPr>
      <p:pic>
        <p:nvPicPr>
          <p:cNvPr id="2306" name="Google Shape;2306;p287" descr="Shape 657"/>
          <p:cNvPicPr preferRelativeResize="0"/>
          <p:nvPr/>
        </p:nvPicPr>
        <p:blipFill rotWithShape="1">
          <a:blip r:embed="rId2">
            <a:alphaModFix amt="21000"/>
          </a:blip>
          <a:srcRect l="79" r="89"/>
          <a:stretch/>
        </p:blipFill>
        <p:spPr>
          <a:xfrm>
            <a:off x="0" y="-4275"/>
            <a:ext cx="9143994" cy="5152080"/>
          </a:xfrm>
          <a:prstGeom prst="rect">
            <a:avLst/>
          </a:prstGeom>
          <a:noFill/>
          <a:ln>
            <a:noFill/>
          </a:ln>
        </p:spPr>
      </p:pic>
      <p:sp>
        <p:nvSpPr>
          <p:cNvPr id="2307" name="Google Shape;2307;p287"/>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08" name="Google Shape;2308;p287"/>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09" name="Google Shape;2309;p287"/>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310" name="Google Shape;2310;p287"/>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311" name="Google Shape;2311;p287" descr="Shape 663"/>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2312" name="Google Shape;2312;p287"/>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matchingName="Full Background Image_1">
  <p:cSld name="Full Background Image_1">
    <p:spTree>
      <p:nvGrpSpPr>
        <p:cNvPr id="1" name="Shape 2313"/>
        <p:cNvGrpSpPr/>
        <p:nvPr/>
      </p:nvGrpSpPr>
      <p:grpSpPr>
        <a:xfrm>
          <a:off x="0" y="0"/>
          <a:ext cx="0" cy="0"/>
          <a:chOff x="0" y="0"/>
          <a:chExt cx="0" cy="0"/>
        </a:xfrm>
      </p:grpSpPr>
      <p:sp>
        <p:nvSpPr>
          <p:cNvPr id="2314" name="Google Shape;2314;p288"/>
          <p:cNvSpPr/>
          <p:nvPr/>
        </p:nvSpPr>
        <p:spPr>
          <a:xfrm>
            <a:off x="0" y="0"/>
            <a:ext cx="9144000"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15" name="Google Shape;2315;p288"/>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16" name="Google Shape;2316;p288"/>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17" name="Google Shape;2317;p288"/>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318" name="Google Shape;2318;p288"/>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319" name="Google Shape;2319;p288" descr="Shape 671"/>
          <p:cNvPicPr preferRelativeResize="0"/>
          <p:nvPr/>
        </p:nvPicPr>
        <p:blipFill rotWithShape="1">
          <a:blip r:embed="rId2">
            <a:alphaModFix amt="22000"/>
          </a:blip>
          <a:srcRect/>
          <a:stretch/>
        </p:blipFill>
        <p:spPr>
          <a:xfrm>
            <a:off x="0" y="-4270"/>
            <a:ext cx="9143999" cy="5152071"/>
          </a:xfrm>
          <a:prstGeom prst="rect">
            <a:avLst/>
          </a:prstGeom>
          <a:noFill/>
          <a:ln>
            <a:noFill/>
          </a:ln>
        </p:spPr>
      </p:pic>
      <p:pic>
        <p:nvPicPr>
          <p:cNvPr id="2320" name="Google Shape;2320;p288" descr="Shape 672"/>
          <p:cNvPicPr preferRelativeResize="0"/>
          <p:nvPr/>
        </p:nvPicPr>
        <p:blipFill rotWithShape="1">
          <a:blip r:embed="rId3">
            <a:alphaModFix/>
          </a:blip>
          <a:srcRect t="9929" b="9929"/>
          <a:stretch/>
        </p:blipFill>
        <p:spPr>
          <a:xfrm>
            <a:off x="315600" y="505112"/>
            <a:ext cx="1518076" cy="998156"/>
          </a:xfrm>
          <a:prstGeom prst="rect">
            <a:avLst/>
          </a:prstGeom>
          <a:noFill/>
          <a:ln>
            <a:noFill/>
          </a:ln>
        </p:spPr>
      </p:pic>
      <p:sp>
        <p:nvSpPr>
          <p:cNvPr id="2321" name="Google Shape;2321;p288"/>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matchingName="Full Background Image_1_1">
  <p:cSld name="Full Background Image_1_1">
    <p:spTree>
      <p:nvGrpSpPr>
        <p:cNvPr id="1" name="Shape 2322"/>
        <p:cNvGrpSpPr/>
        <p:nvPr/>
      </p:nvGrpSpPr>
      <p:grpSpPr>
        <a:xfrm>
          <a:off x="0" y="0"/>
          <a:ext cx="0" cy="0"/>
          <a:chOff x="0" y="0"/>
          <a:chExt cx="0" cy="0"/>
        </a:xfrm>
      </p:grpSpPr>
      <p:sp>
        <p:nvSpPr>
          <p:cNvPr id="2323" name="Google Shape;2323;p289"/>
          <p:cNvSpPr/>
          <p:nvPr/>
        </p:nvSpPr>
        <p:spPr>
          <a:xfrm>
            <a:off x="0" y="0"/>
            <a:ext cx="9144000"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24" name="Google Shape;2324;p289"/>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25" name="Google Shape;2325;p289"/>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26" name="Google Shape;2326;p289"/>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327" name="Google Shape;2327;p289"/>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328" name="Google Shape;2328;p289" descr="Shape 680"/>
          <p:cNvPicPr preferRelativeResize="0"/>
          <p:nvPr/>
        </p:nvPicPr>
        <p:blipFill rotWithShape="1">
          <a:blip r:embed="rId2">
            <a:alphaModFix/>
          </a:blip>
          <a:srcRect t="9929" b="9929"/>
          <a:stretch/>
        </p:blipFill>
        <p:spPr>
          <a:xfrm>
            <a:off x="315600" y="505112"/>
            <a:ext cx="1518076" cy="998156"/>
          </a:xfrm>
          <a:prstGeom prst="rect">
            <a:avLst/>
          </a:prstGeom>
          <a:noFill/>
          <a:ln>
            <a:noFill/>
          </a:ln>
        </p:spPr>
      </p:pic>
      <p:pic>
        <p:nvPicPr>
          <p:cNvPr id="2329" name="Google Shape;2329;p289" descr="Shape 681"/>
          <p:cNvPicPr preferRelativeResize="0"/>
          <p:nvPr/>
        </p:nvPicPr>
        <p:blipFill rotWithShape="1">
          <a:blip r:embed="rId3">
            <a:alphaModFix amt="12000"/>
          </a:blip>
          <a:srcRect t="8172" b="8172"/>
          <a:stretch/>
        </p:blipFill>
        <p:spPr>
          <a:xfrm>
            <a:off x="0" y="-4275"/>
            <a:ext cx="9143992" cy="5152079"/>
          </a:xfrm>
          <a:prstGeom prst="rect">
            <a:avLst/>
          </a:prstGeom>
          <a:noFill/>
          <a:ln>
            <a:noFill/>
          </a:ln>
        </p:spPr>
      </p:pic>
      <p:sp>
        <p:nvSpPr>
          <p:cNvPr id="2330" name="Google Shape;2330;p289"/>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matchingName="BLANK">
  <p:cSld name="BLANK 2">
    <p:spTree>
      <p:nvGrpSpPr>
        <p:cNvPr id="1" name="Shape 2331"/>
        <p:cNvGrpSpPr/>
        <p:nvPr/>
      </p:nvGrpSpPr>
      <p:grpSpPr>
        <a:xfrm>
          <a:off x="0" y="0"/>
          <a:ext cx="0" cy="0"/>
          <a:chOff x="0" y="0"/>
          <a:chExt cx="0" cy="0"/>
        </a:xfrm>
      </p:grpSpPr>
      <p:sp>
        <p:nvSpPr>
          <p:cNvPr id="2332" name="Google Shape;2332;p290"/>
          <p:cNvSpPr txBox="1"/>
          <p:nvPr/>
        </p:nvSpPr>
        <p:spPr>
          <a:xfrm>
            <a:off x="260975"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2333" name="Google Shape;2333;p290"/>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matchingName="TITLE_2">
  <p:cSld name="TITLE_2">
    <p:spTree>
      <p:nvGrpSpPr>
        <p:cNvPr id="1" name="Shape 2334"/>
        <p:cNvGrpSpPr/>
        <p:nvPr/>
      </p:nvGrpSpPr>
      <p:grpSpPr>
        <a:xfrm>
          <a:off x="0" y="0"/>
          <a:ext cx="0" cy="0"/>
          <a:chOff x="0" y="0"/>
          <a:chExt cx="0" cy="0"/>
        </a:xfrm>
      </p:grpSpPr>
      <p:sp>
        <p:nvSpPr>
          <p:cNvPr id="2335" name="Google Shape;2335;p291"/>
          <p:cNvSpPr txBox="1">
            <a:spLocks noGrp="1"/>
          </p:cNvSpPr>
          <p:nvPr>
            <p:ph type="title"/>
          </p:nvPr>
        </p:nvSpPr>
        <p:spPr>
          <a:xfrm>
            <a:off x="311708" y="744575"/>
            <a:ext cx="8520600" cy="2052600"/>
          </a:xfrm>
          <a:prstGeom prst="rect">
            <a:avLst/>
          </a:prstGeom>
          <a:noFill/>
          <a:ln>
            <a:noFill/>
          </a:ln>
        </p:spPr>
        <p:txBody>
          <a:bodyPr spcFirstLastPara="1" wrap="square" lIns="34275" tIns="34275" rIns="34275" bIns="34275" anchor="b" anchorCtr="0"/>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36" name="Google Shape;2336;p291"/>
          <p:cNvSpPr txBox="1">
            <a:spLocks noGrp="1"/>
          </p:cNvSpPr>
          <p:nvPr>
            <p:ph type="body" idx="1"/>
          </p:nvPr>
        </p:nvSpPr>
        <p:spPr>
          <a:xfrm>
            <a:off x="311700" y="2834124"/>
            <a:ext cx="8520600" cy="792600"/>
          </a:xfrm>
          <a:prstGeom prst="rect">
            <a:avLst/>
          </a:prstGeom>
          <a:noFill/>
          <a:ln>
            <a:noFill/>
          </a:ln>
        </p:spPr>
        <p:txBody>
          <a:bodyPr spcFirstLastPara="1" wrap="square" lIns="34275" tIns="34275" rIns="34275" bIns="34275" anchor="t" anchorCtr="0"/>
          <a:lstStyle>
            <a:lvl1pPr marL="457200" marR="0" lvl="0"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3pPr>
            <a:lvl4pPr marL="1828800" marR="0" lvl="3"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4pPr>
            <a:lvl5pPr marL="2286000" marR="0" lvl="4"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37" name="Google Shape;2337;p291"/>
          <p:cNvSpPr txBox="1">
            <a:spLocks noGrp="1"/>
          </p:cNvSpPr>
          <p:nvPr>
            <p:ph type="sldNum" idx="12"/>
          </p:nvPr>
        </p:nvSpPr>
        <p:spPr>
          <a:xfrm>
            <a:off x="8727682" y="47153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matchingName="BLANK_1">
  <p:cSld name="BLANK_1">
    <p:spTree>
      <p:nvGrpSpPr>
        <p:cNvPr id="1" name="Shape 2338"/>
        <p:cNvGrpSpPr/>
        <p:nvPr/>
      </p:nvGrpSpPr>
      <p:grpSpPr>
        <a:xfrm>
          <a:off x="0" y="0"/>
          <a:ext cx="0" cy="0"/>
          <a:chOff x="0" y="0"/>
          <a:chExt cx="0" cy="0"/>
        </a:xfrm>
      </p:grpSpPr>
      <p:pic>
        <p:nvPicPr>
          <p:cNvPr id="2339" name="Google Shape;2339;p292" descr="Shape 690"/>
          <p:cNvPicPr preferRelativeResize="0"/>
          <p:nvPr/>
        </p:nvPicPr>
        <p:blipFill rotWithShape="1">
          <a:blip r:embed="rId2">
            <a:alphaModFix/>
          </a:blip>
          <a:srcRect b="15626"/>
          <a:stretch/>
        </p:blipFill>
        <p:spPr>
          <a:xfrm>
            <a:off x="0" y="0"/>
            <a:ext cx="9144000" cy="5143499"/>
          </a:xfrm>
          <a:prstGeom prst="rect">
            <a:avLst/>
          </a:prstGeom>
          <a:noFill/>
          <a:ln>
            <a:noFill/>
          </a:ln>
        </p:spPr>
      </p:pic>
      <p:sp>
        <p:nvSpPr>
          <p:cNvPr id="2340" name="Google Shape;2340;p292"/>
          <p:cNvSpPr txBox="1"/>
          <p:nvPr/>
        </p:nvSpPr>
        <p:spPr>
          <a:xfrm>
            <a:off x="260975"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2341" name="Google Shape;2341;p292"/>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matchingName="BLANK_2">
  <p:cSld name="BLANK_2">
    <p:spTree>
      <p:nvGrpSpPr>
        <p:cNvPr id="1" name="Shape 2342"/>
        <p:cNvGrpSpPr/>
        <p:nvPr/>
      </p:nvGrpSpPr>
      <p:grpSpPr>
        <a:xfrm>
          <a:off x="0" y="0"/>
          <a:ext cx="0" cy="0"/>
          <a:chOff x="0" y="0"/>
          <a:chExt cx="0" cy="0"/>
        </a:xfrm>
      </p:grpSpPr>
      <p:sp>
        <p:nvSpPr>
          <p:cNvPr id="2343" name="Google Shape;2343;p293"/>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matchingName="Section Title 1 1">
  <p:cSld name="Section Title 1 1 2">
    <p:spTree>
      <p:nvGrpSpPr>
        <p:cNvPr id="1" name="Shape 2344"/>
        <p:cNvGrpSpPr/>
        <p:nvPr/>
      </p:nvGrpSpPr>
      <p:grpSpPr>
        <a:xfrm>
          <a:off x="0" y="0"/>
          <a:ext cx="0" cy="0"/>
          <a:chOff x="0" y="0"/>
          <a:chExt cx="0" cy="0"/>
        </a:xfrm>
      </p:grpSpPr>
      <p:pic>
        <p:nvPicPr>
          <p:cNvPr id="2345" name="Google Shape;2345;p294" descr="Shape 700"/>
          <p:cNvPicPr preferRelativeResize="0"/>
          <p:nvPr/>
        </p:nvPicPr>
        <p:blipFill rotWithShape="1">
          <a:blip r:embed="rId2">
            <a:alphaModFix amt="77000"/>
          </a:blip>
          <a:srcRect/>
          <a:stretch/>
        </p:blipFill>
        <p:spPr>
          <a:xfrm>
            <a:off x="0" y="-6287"/>
            <a:ext cx="9144058" cy="5143500"/>
          </a:xfrm>
          <a:prstGeom prst="rect">
            <a:avLst/>
          </a:prstGeom>
          <a:noFill/>
          <a:ln>
            <a:noFill/>
          </a:ln>
        </p:spPr>
      </p:pic>
      <p:sp>
        <p:nvSpPr>
          <p:cNvPr id="2346" name="Google Shape;2346;p294"/>
          <p:cNvSpPr txBox="1">
            <a:spLocks noGrp="1"/>
          </p:cNvSpPr>
          <p:nvPr>
            <p:ph type="title"/>
          </p:nvPr>
        </p:nvSpPr>
        <p:spPr>
          <a:xfrm>
            <a:off x="4105275" y="3203484"/>
            <a:ext cx="4655100" cy="853500"/>
          </a:xfrm>
          <a:prstGeom prst="rect">
            <a:avLst/>
          </a:prstGeom>
          <a:noFill/>
          <a:ln>
            <a:noFill/>
          </a:ln>
        </p:spPr>
        <p:txBody>
          <a:bodyPr spcFirstLastPara="1" wrap="square" lIns="34275" tIns="34275" rIns="34275" bIns="34275" anchor="ctr" anchorCtr="0"/>
          <a:lstStyle>
            <a:lvl1pPr marR="0" lvl="0" algn="r" rtl="0">
              <a:lnSpc>
                <a:spcPct val="100000"/>
              </a:lnSpc>
              <a:spcBef>
                <a:spcPts val="0"/>
              </a:spcBef>
              <a:spcAft>
                <a:spcPts val="0"/>
              </a:spcAft>
              <a:buClr>
                <a:srgbClr val="666666"/>
              </a:buClr>
              <a:buSzPts val="2400"/>
              <a:buFont typeface="Helvetica Neue Light"/>
              <a:buNone/>
              <a:defRPr sz="2400" b="0" i="0" u="none" strike="noStrike" cap="none">
                <a:solidFill>
                  <a:srgbClr val="666666"/>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47" name="Google Shape;2347;p294"/>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348" name="Google Shape;2348;p294" descr="Shape 703"/>
          <p:cNvPicPr preferRelativeResize="0"/>
          <p:nvPr/>
        </p:nvPicPr>
        <p:blipFill rotWithShape="1">
          <a:blip r:embed="rId3">
            <a:alphaModFix/>
          </a:blip>
          <a:srcRect t="14965" b="14972"/>
          <a:stretch/>
        </p:blipFill>
        <p:spPr>
          <a:xfrm>
            <a:off x="443125" y="2123413"/>
            <a:ext cx="2563819" cy="884081"/>
          </a:xfrm>
          <a:prstGeom prst="rect">
            <a:avLst/>
          </a:prstGeom>
          <a:noFill/>
          <a:ln>
            <a:noFill/>
          </a:ln>
        </p:spPr>
      </p:pic>
      <p:sp>
        <p:nvSpPr>
          <p:cNvPr id="2349" name="Google Shape;2349;p294"/>
          <p:cNvSpPr txBox="1">
            <a:spLocks noGrp="1"/>
          </p:cNvSpPr>
          <p:nvPr>
            <p:ph type="sldNum" idx="12"/>
          </p:nvPr>
        </p:nvSpPr>
        <p:spPr>
          <a:xfrm>
            <a:off x="4419600" y="4629150"/>
            <a:ext cx="2133600" cy="2763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ight Image Background 2">
  <p:cSld name="Full Background Image_2">
    <p:spTree>
      <p:nvGrpSpPr>
        <p:cNvPr id="1" name="Shape 270"/>
        <p:cNvGrpSpPr/>
        <p:nvPr/>
      </p:nvGrpSpPr>
      <p:grpSpPr>
        <a:xfrm>
          <a:off x="0" y="0"/>
          <a:ext cx="0" cy="0"/>
          <a:chOff x="0" y="0"/>
          <a:chExt cx="0" cy="0"/>
        </a:xfrm>
      </p:grpSpPr>
      <p:pic>
        <p:nvPicPr>
          <p:cNvPr id="271" name="Google Shape;271;p31" descr="Replace Rocketbot - 8.30.jpg"/>
          <p:cNvPicPr preferRelativeResize="0"/>
          <p:nvPr/>
        </p:nvPicPr>
        <p:blipFill rotWithShape="1">
          <a:blip r:embed="rId2">
            <a:alphaModFix amt="12000"/>
          </a:blip>
          <a:srcRect t="8172" b="8172"/>
          <a:stretch/>
        </p:blipFill>
        <p:spPr>
          <a:xfrm>
            <a:off x="0" y="-4275"/>
            <a:ext cx="9143992" cy="5152079"/>
          </a:xfrm>
          <a:prstGeom prst="rect">
            <a:avLst/>
          </a:prstGeom>
          <a:noFill/>
          <a:ln>
            <a:noFill/>
          </a:ln>
        </p:spPr>
      </p:pic>
      <p:sp>
        <p:nvSpPr>
          <p:cNvPr id="272" name="Google Shape;272;p31"/>
          <p:cNvSpPr/>
          <p:nvPr/>
        </p:nvSpPr>
        <p:spPr>
          <a:xfrm>
            <a:off x="0" y="0"/>
            <a:ext cx="9144000" cy="514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1"/>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9pPr>
          </a:lstStyle>
          <a:p>
            <a:endParaRPr/>
          </a:p>
        </p:txBody>
      </p:sp>
      <p:sp>
        <p:nvSpPr>
          <p:cNvPr id="274" name="Google Shape;274;p31"/>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1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9pPr>
          </a:lstStyle>
          <a:p>
            <a:endParaRPr/>
          </a:p>
        </p:txBody>
      </p:sp>
      <p:sp>
        <p:nvSpPr>
          <p:cNvPr id="275" name="Google Shape;275;p31"/>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1400"/>
          </a:p>
        </p:txBody>
      </p:sp>
      <p:sp>
        <p:nvSpPr>
          <p:cNvPr id="276" name="Google Shape;276;p31"/>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77" name="Google Shape;277;p31"/>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278" name="Google Shape;278;p31" descr="Leaper_Black.png"/>
          <p:cNvPicPr preferRelativeResize="0"/>
          <p:nvPr/>
        </p:nvPicPr>
        <p:blipFill rotWithShape="1">
          <a:blip r:embed="rId3">
            <a:alphaModFix/>
          </a:blip>
          <a:srcRect t="9807" b="9807"/>
          <a:stretch/>
        </p:blipFill>
        <p:spPr>
          <a:xfrm>
            <a:off x="254904" y="451762"/>
            <a:ext cx="1698000" cy="1119900"/>
          </a:xfrm>
          <a:prstGeom prst="rect">
            <a:avLst/>
          </a:prstGeom>
          <a:noFill/>
          <a:ln>
            <a:noFill/>
          </a:ln>
        </p:spPr>
      </p:pic>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matchingName="TITLE">
  <p:cSld name="TITLE 3">
    <p:spTree>
      <p:nvGrpSpPr>
        <p:cNvPr id="1" name="Shape 2350"/>
        <p:cNvGrpSpPr/>
        <p:nvPr/>
      </p:nvGrpSpPr>
      <p:grpSpPr>
        <a:xfrm>
          <a:off x="0" y="0"/>
          <a:ext cx="0" cy="0"/>
          <a:chOff x="0" y="0"/>
          <a:chExt cx="0" cy="0"/>
        </a:xfrm>
      </p:grpSpPr>
      <p:sp>
        <p:nvSpPr>
          <p:cNvPr id="2351" name="Google Shape;2351;p295"/>
          <p:cNvSpPr/>
          <p:nvPr/>
        </p:nvSpPr>
        <p:spPr>
          <a:xfrm>
            <a:off x="4804475" y="920225"/>
            <a:ext cx="3957900" cy="34095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52" name="Google Shape;2352;p295"/>
          <p:cNvSpPr txBox="1">
            <a:spLocks noGrp="1"/>
          </p:cNvSpPr>
          <p:nvPr>
            <p:ph type="body" idx="1"/>
          </p:nvPr>
        </p:nvSpPr>
        <p:spPr>
          <a:xfrm>
            <a:off x="333250" y="1336775"/>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53" name="Google Shape;2353;p295"/>
          <p:cNvSpPr txBox="1">
            <a:spLocks noGrp="1"/>
          </p:cNvSpPr>
          <p:nvPr>
            <p:ph type="title"/>
          </p:nvPr>
        </p:nvSpPr>
        <p:spPr>
          <a:xfrm>
            <a:off x="333250" y="298150"/>
            <a:ext cx="39579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54" name="Google Shape;2354;p295"/>
          <p:cNvSpPr txBox="1"/>
          <p:nvPr/>
        </p:nvSpPr>
        <p:spPr>
          <a:xfrm>
            <a:off x="4115425" y="2438493"/>
            <a:ext cx="53124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B7B7B7"/>
              </a:buClr>
              <a:buSzPts val="600"/>
              <a:buFont typeface="Helvetica Neue"/>
              <a:buNone/>
            </a:pPr>
            <a:r>
              <a:rPr lang="en" sz="600" b="0" i="0" u="none" strike="noStrike" cap="none">
                <a:solidFill>
                  <a:srgbClr val="B7B7B7"/>
                </a:solidFill>
                <a:latin typeface="Helvetica Neue"/>
                <a:ea typeface="Helvetica Neue"/>
                <a:cs typeface="Helvetica Neue"/>
                <a:sym typeface="Helvetica Neue"/>
              </a:rPr>
              <a:t>CROP  IMAGE HERE</a:t>
            </a:r>
            <a:endParaRPr sz="500"/>
          </a:p>
        </p:txBody>
      </p:sp>
      <p:sp>
        <p:nvSpPr>
          <p:cNvPr id="2355" name="Google Shape;2355;p295"/>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356" name="Google Shape;2356;p295" descr="Shape 710"/>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357" name="Google Shape;2357;p295"/>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matchingName="TITLE_1">
  <p:cSld name="TITLE_1 2">
    <p:spTree>
      <p:nvGrpSpPr>
        <p:cNvPr id="1" name="Shape 2358"/>
        <p:cNvGrpSpPr/>
        <p:nvPr/>
      </p:nvGrpSpPr>
      <p:grpSpPr>
        <a:xfrm>
          <a:off x="0" y="0"/>
          <a:ext cx="0" cy="0"/>
          <a:chOff x="0" y="0"/>
          <a:chExt cx="0" cy="0"/>
        </a:xfrm>
      </p:grpSpPr>
      <p:sp>
        <p:nvSpPr>
          <p:cNvPr id="2359" name="Google Shape;2359;p296"/>
          <p:cNvSpPr txBox="1">
            <a:spLocks noGrp="1"/>
          </p:cNvSpPr>
          <p:nvPr>
            <p:ph type="body" idx="1"/>
          </p:nvPr>
        </p:nvSpPr>
        <p:spPr>
          <a:xfrm>
            <a:off x="333250" y="1336775"/>
            <a:ext cx="2637000" cy="1950300"/>
          </a:xfrm>
          <a:prstGeom prst="rect">
            <a:avLst/>
          </a:prstGeom>
          <a:noFill/>
          <a:ln>
            <a:noFill/>
          </a:ln>
        </p:spPr>
        <p:txBody>
          <a:bodyPr spcFirstLastPara="1" wrap="square" lIns="34275" tIns="34275" rIns="34275" bIns="34275" anchor="t" anchorCtr="0"/>
          <a:lstStyle>
            <a:lvl1pPr marL="457200" marR="0" lvl="0"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1pPr>
            <a:lvl2pPr marL="914400" marR="0" lvl="1"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2pPr>
            <a:lvl3pPr marL="1371600" marR="0" lvl="2"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3pPr>
            <a:lvl4pPr marL="1828800" marR="0" lvl="3"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4pPr>
            <a:lvl5pPr marL="2286000" marR="0" lvl="4"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60" name="Google Shape;2360;p296"/>
          <p:cNvSpPr txBox="1">
            <a:spLocks noGrp="1"/>
          </p:cNvSpPr>
          <p:nvPr>
            <p:ph type="title"/>
          </p:nvPr>
        </p:nvSpPr>
        <p:spPr>
          <a:xfrm>
            <a:off x="333250" y="298150"/>
            <a:ext cx="39579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61" name="Google Shape;2361;p296"/>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362" name="Google Shape;2362;p296" descr="Shape 716"/>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363" name="Google Shape;2363;p296"/>
          <p:cNvSpPr txBox="1">
            <a:spLocks noGrp="1"/>
          </p:cNvSpPr>
          <p:nvPr>
            <p:ph type="body" idx="2"/>
          </p:nvPr>
        </p:nvSpPr>
        <p:spPr>
          <a:xfrm>
            <a:off x="5060401" y="1336775"/>
            <a:ext cx="2637000" cy="19503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64" name="Google Shape;2364;p296"/>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matchingName="Four Subjects">
  <p:cSld name="Four Subjects 3">
    <p:spTree>
      <p:nvGrpSpPr>
        <p:cNvPr id="1" name="Shape 2365"/>
        <p:cNvGrpSpPr/>
        <p:nvPr/>
      </p:nvGrpSpPr>
      <p:grpSpPr>
        <a:xfrm>
          <a:off x="0" y="0"/>
          <a:ext cx="0" cy="0"/>
          <a:chOff x="0" y="0"/>
          <a:chExt cx="0" cy="0"/>
        </a:xfrm>
      </p:grpSpPr>
      <p:sp>
        <p:nvSpPr>
          <p:cNvPr id="2366" name="Google Shape;2366;p297"/>
          <p:cNvSpPr/>
          <p:nvPr/>
        </p:nvSpPr>
        <p:spPr>
          <a:xfrm rot="10800000">
            <a:off x="323228" y="2562646"/>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67" name="Google Shape;2367;p297"/>
          <p:cNvSpPr/>
          <p:nvPr/>
        </p:nvSpPr>
        <p:spPr>
          <a:xfrm rot="10800000">
            <a:off x="4570628" y="2562646"/>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68" name="Google Shape;2368;p297"/>
          <p:cNvSpPr/>
          <p:nvPr/>
        </p:nvSpPr>
        <p:spPr>
          <a:xfrm>
            <a:off x="323260"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EE467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69" name="Google Shape;2369;p297"/>
          <p:cNvSpPr/>
          <p:nvPr/>
        </p:nvSpPr>
        <p:spPr>
          <a:xfrm rot="10800000">
            <a:off x="2446928" y="2567070"/>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C18EB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70" name="Google Shape;2370;p297"/>
          <p:cNvSpPr/>
          <p:nvPr/>
        </p:nvSpPr>
        <p:spPr>
          <a:xfrm>
            <a:off x="4570660"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0D5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71" name="Google Shape;2371;p297"/>
          <p:cNvSpPr/>
          <p:nvPr/>
        </p:nvSpPr>
        <p:spPr>
          <a:xfrm rot="10800000">
            <a:off x="6694328" y="2562646"/>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F5886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72" name="Google Shape;2372;p297"/>
          <p:cNvSpPr txBox="1">
            <a:spLocks noGrp="1"/>
          </p:cNvSpPr>
          <p:nvPr>
            <p:ph type="body" idx="1"/>
          </p:nvPr>
        </p:nvSpPr>
        <p:spPr>
          <a:xfrm>
            <a:off x="689250" y="2505075"/>
            <a:ext cx="1391700" cy="671400"/>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73" name="Google Shape;2373;p297"/>
          <p:cNvSpPr txBox="1">
            <a:spLocks noGrp="1"/>
          </p:cNvSpPr>
          <p:nvPr>
            <p:ph type="body" idx="2"/>
          </p:nvPr>
        </p:nvSpPr>
        <p:spPr>
          <a:xfrm>
            <a:off x="4936649" y="2505075"/>
            <a:ext cx="1391700" cy="671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74" name="Google Shape;2374;p297"/>
          <p:cNvSpPr/>
          <p:nvPr/>
        </p:nvSpPr>
        <p:spPr>
          <a:xfrm>
            <a:off x="1049400" y="1762125"/>
            <a:ext cx="671400" cy="671400"/>
          </a:xfrm>
          <a:prstGeom prst="ellipse">
            <a:avLst/>
          </a:prstGeom>
          <a:solidFill>
            <a:srgbClr val="EE467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75" name="Google Shape;2375;p297"/>
          <p:cNvSpPr/>
          <p:nvPr/>
        </p:nvSpPr>
        <p:spPr>
          <a:xfrm>
            <a:off x="5296799" y="1762125"/>
            <a:ext cx="671400" cy="671400"/>
          </a:xfrm>
          <a:prstGeom prst="ellipse">
            <a:avLst/>
          </a:prstGeom>
          <a:solidFill>
            <a:srgbClr val="90D5DF"/>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76" name="Google Shape;2376;p297"/>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77" name="Google Shape;2377;p297"/>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378" name="Google Shape;2378;p297" descr="Shape 733"/>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379" name="Google Shape;2379;p297"/>
          <p:cNvSpPr/>
          <p:nvPr/>
        </p:nvSpPr>
        <p:spPr>
          <a:xfrm>
            <a:off x="2446960" y="1514574"/>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80" name="Google Shape;2380;p297"/>
          <p:cNvSpPr txBox="1">
            <a:spLocks noGrp="1"/>
          </p:cNvSpPr>
          <p:nvPr>
            <p:ph type="body" idx="3"/>
          </p:nvPr>
        </p:nvSpPr>
        <p:spPr>
          <a:xfrm>
            <a:off x="2812950" y="2509500"/>
            <a:ext cx="1391700" cy="671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81" name="Google Shape;2381;p297"/>
          <p:cNvSpPr/>
          <p:nvPr/>
        </p:nvSpPr>
        <p:spPr>
          <a:xfrm>
            <a:off x="3173100" y="1766550"/>
            <a:ext cx="671400" cy="671400"/>
          </a:xfrm>
          <a:prstGeom prst="ellipse">
            <a:avLst/>
          </a:prstGeom>
          <a:solidFill>
            <a:srgbClr val="C18EBC"/>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82" name="Google Shape;2382;p297"/>
          <p:cNvSpPr/>
          <p:nvPr/>
        </p:nvSpPr>
        <p:spPr>
          <a:xfrm>
            <a:off x="6694361"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83" name="Google Shape;2383;p297"/>
          <p:cNvSpPr txBox="1">
            <a:spLocks noGrp="1"/>
          </p:cNvSpPr>
          <p:nvPr>
            <p:ph type="body" idx="4"/>
          </p:nvPr>
        </p:nvSpPr>
        <p:spPr>
          <a:xfrm>
            <a:off x="7060349" y="2505075"/>
            <a:ext cx="1391700" cy="671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84" name="Google Shape;2384;p297"/>
          <p:cNvSpPr/>
          <p:nvPr/>
        </p:nvSpPr>
        <p:spPr>
          <a:xfrm>
            <a:off x="7420499" y="1762125"/>
            <a:ext cx="671400" cy="671400"/>
          </a:xfrm>
          <a:prstGeom prst="ellipse">
            <a:avLst/>
          </a:prstGeom>
          <a:solidFill>
            <a:srgbClr val="FF8A2A"/>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85" name="Google Shape;2385;p297"/>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2">
    <p:spTree>
      <p:nvGrpSpPr>
        <p:cNvPr id="1" name="Shape 2386"/>
        <p:cNvGrpSpPr/>
        <p:nvPr/>
      </p:nvGrpSpPr>
      <p:grpSpPr>
        <a:xfrm>
          <a:off x="0" y="0"/>
          <a:ext cx="0" cy="0"/>
          <a:chOff x="0" y="0"/>
          <a:chExt cx="0" cy="0"/>
        </a:xfrm>
      </p:grpSpPr>
      <p:sp>
        <p:nvSpPr>
          <p:cNvPr id="2387" name="Google Shape;2387;p298"/>
          <p:cNvSpPr txBox="1">
            <a:spLocks noGrp="1"/>
          </p:cNvSpPr>
          <p:nvPr>
            <p:ph type="title"/>
          </p:nvPr>
        </p:nvSpPr>
        <p:spPr>
          <a:xfrm>
            <a:off x="4640075" y="2318625"/>
            <a:ext cx="36912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388" name="Google Shape;2388;p298"/>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389" name="Google Shape;2389;p298" descr="Shape 744"/>
          <p:cNvPicPr preferRelativeResize="0"/>
          <p:nvPr/>
        </p:nvPicPr>
        <p:blipFill rotWithShape="1">
          <a:blip r:embed="rId2">
            <a:alphaModFix/>
          </a:blip>
          <a:srcRect/>
          <a:stretch/>
        </p:blipFill>
        <p:spPr>
          <a:xfrm>
            <a:off x="-380550" y="843850"/>
            <a:ext cx="6143625" cy="3455800"/>
          </a:xfrm>
          <a:prstGeom prst="rect">
            <a:avLst/>
          </a:prstGeom>
          <a:noFill/>
          <a:ln>
            <a:noFill/>
          </a:ln>
        </p:spPr>
      </p:pic>
      <p:sp>
        <p:nvSpPr>
          <p:cNvPr id="2390" name="Google Shape;2390;p298"/>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matchingName="Three Subjects">
  <p:cSld name="Three Subjects 2">
    <p:spTree>
      <p:nvGrpSpPr>
        <p:cNvPr id="1" name="Shape 2391"/>
        <p:cNvGrpSpPr/>
        <p:nvPr/>
      </p:nvGrpSpPr>
      <p:grpSpPr>
        <a:xfrm>
          <a:off x="0" y="0"/>
          <a:ext cx="0" cy="0"/>
          <a:chOff x="0" y="0"/>
          <a:chExt cx="0" cy="0"/>
        </a:xfrm>
      </p:grpSpPr>
      <p:sp>
        <p:nvSpPr>
          <p:cNvPr id="2392" name="Google Shape;2392;p299"/>
          <p:cNvSpPr txBox="1">
            <a:spLocks noGrp="1"/>
          </p:cNvSpPr>
          <p:nvPr>
            <p:ph type="body" idx="1"/>
          </p:nvPr>
        </p:nvSpPr>
        <p:spPr>
          <a:xfrm>
            <a:off x="354700" y="889185"/>
            <a:ext cx="8275500" cy="3936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93" name="Google Shape;2393;p299"/>
          <p:cNvSpPr txBox="1">
            <a:spLocks noGrp="1"/>
          </p:cNvSpPr>
          <p:nvPr>
            <p:ph type="body" idx="2"/>
          </p:nvPr>
        </p:nvSpPr>
        <p:spPr>
          <a:xfrm>
            <a:off x="324986"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94" name="Google Shape;2394;p299"/>
          <p:cNvSpPr/>
          <p:nvPr/>
        </p:nvSpPr>
        <p:spPr>
          <a:xfrm>
            <a:off x="902517"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95" name="Google Shape;2395;p299"/>
          <p:cNvSpPr txBox="1">
            <a:spLocks noGrp="1"/>
          </p:cNvSpPr>
          <p:nvPr>
            <p:ph type="body" idx="3"/>
          </p:nvPr>
        </p:nvSpPr>
        <p:spPr>
          <a:xfrm>
            <a:off x="328020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96" name="Google Shape;2396;p299"/>
          <p:cNvSpPr/>
          <p:nvPr/>
        </p:nvSpPr>
        <p:spPr>
          <a:xfrm>
            <a:off x="385773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97" name="Google Shape;2397;p299"/>
          <p:cNvSpPr txBox="1">
            <a:spLocks noGrp="1"/>
          </p:cNvSpPr>
          <p:nvPr>
            <p:ph type="body" idx="4"/>
          </p:nvPr>
        </p:nvSpPr>
        <p:spPr>
          <a:xfrm>
            <a:off x="623542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398" name="Google Shape;2398;p299"/>
          <p:cNvSpPr/>
          <p:nvPr/>
        </p:nvSpPr>
        <p:spPr>
          <a:xfrm>
            <a:off x="681295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399" name="Google Shape;2399;p299"/>
          <p:cNvSpPr txBox="1"/>
          <p:nvPr/>
        </p:nvSpPr>
        <p:spPr>
          <a:xfrm>
            <a:off x="1200150"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400" name="Google Shape;2400;p299"/>
          <p:cNvSpPr txBox="1"/>
          <p:nvPr/>
        </p:nvSpPr>
        <p:spPr>
          <a:xfrm>
            <a:off x="4166437"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401" name="Google Shape;2401;p299"/>
          <p:cNvSpPr txBox="1"/>
          <p:nvPr/>
        </p:nvSpPr>
        <p:spPr>
          <a:xfrm>
            <a:off x="7132686"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402" name="Google Shape;2402;p299"/>
          <p:cNvSpPr txBox="1">
            <a:spLocks noGrp="1"/>
          </p:cNvSpPr>
          <p:nvPr>
            <p:ph type="title"/>
          </p:nvPr>
        </p:nvSpPr>
        <p:spPr>
          <a:xfrm>
            <a:off x="333250" y="298150"/>
            <a:ext cx="8275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03" name="Google Shape;2403;p299"/>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404" name="Google Shape;2404;p299" descr="Shape 759"/>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405" name="Google Shape;2405;p299"/>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matchingName="Three Subjects - Title Only">
  <p:cSld name="Three Subjects - Title Only 2">
    <p:spTree>
      <p:nvGrpSpPr>
        <p:cNvPr id="1" name="Shape 2406"/>
        <p:cNvGrpSpPr/>
        <p:nvPr/>
      </p:nvGrpSpPr>
      <p:grpSpPr>
        <a:xfrm>
          <a:off x="0" y="0"/>
          <a:ext cx="0" cy="0"/>
          <a:chOff x="0" y="0"/>
          <a:chExt cx="0" cy="0"/>
        </a:xfrm>
      </p:grpSpPr>
      <p:sp>
        <p:nvSpPr>
          <p:cNvPr id="2407" name="Google Shape;2407;p300"/>
          <p:cNvSpPr txBox="1">
            <a:spLocks noGrp="1"/>
          </p:cNvSpPr>
          <p:nvPr>
            <p:ph type="body" idx="1"/>
          </p:nvPr>
        </p:nvSpPr>
        <p:spPr>
          <a:xfrm>
            <a:off x="324986" y="3062283"/>
            <a:ext cx="2582100" cy="932400"/>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08" name="Google Shape;2408;p300"/>
          <p:cNvSpPr/>
          <p:nvPr/>
        </p:nvSpPr>
        <p:spPr>
          <a:xfrm>
            <a:off x="902517"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409" name="Google Shape;2409;p300"/>
          <p:cNvSpPr txBox="1">
            <a:spLocks noGrp="1"/>
          </p:cNvSpPr>
          <p:nvPr>
            <p:ph type="body" idx="2"/>
          </p:nvPr>
        </p:nvSpPr>
        <p:spPr>
          <a:xfrm>
            <a:off x="328020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10" name="Google Shape;2410;p300"/>
          <p:cNvSpPr/>
          <p:nvPr/>
        </p:nvSpPr>
        <p:spPr>
          <a:xfrm>
            <a:off x="385773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411" name="Google Shape;2411;p300"/>
          <p:cNvSpPr txBox="1">
            <a:spLocks noGrp="1"/>
          </p:cNvSpPr>
          <p:nvPr>
            <p:ph type="body" idx="3"/>
          </p:nvPr>
        </p:nvSpPr>
        <p:spPr>
          <a:xfrm>
            <a:off x="623542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12" name="Google Shape;2412;p300"/>
          <p:cNvSpPr/>
          <p:nvPr/>
        </p:nvSpPr>
        <p:spPr>
          <a:xfrm>
            <a:off x="681295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413" name="Google Shape;2413;p300"/>
          <p:cNvSpPr txBox="1"/>
          <p:nvPr/>
        </p:nvSpPr>
        <p:spPr>
          <a:xfrm>
            <a:off x="1200150"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414" name="Google Shape;2414;p300"/>
          <p:cNvSpPr txBox="1"/>
          <p:nvPr/>
        </p:nvSpPr>
        <p:spPr>
          <a:xfrm>
            <a:off x="4166437"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415" name="Google Shape;2415;p300"/>
          <p:cNvSpPr txBox="1"/>
          <p:nvPr/>
        </p:nvSpPr>
        <p:spPr>
          <a:xfrm>
            <a:off x="7132686"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416" name="Google Shape;2416;p300"/>
          <p:cNvSpPr txBox="1">
            <a:spLocks noGrp="1"/>
          </p:cNvSpPr>
          <p:nvPr>
            <p:ph type="title"/>
          </p:nvPr>
        </p:nvSpPr>
        <p:spPr>
          <a:xfrm>
            <a:off x="333250" y="298150"/>
            <a:ext cx="8275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17" name="Google Shape;2417;p300"/>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418" name="Google Shape;2418;p300" descr="Shape 773"/>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419" name="Google Shape;2419;p300"/>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matchingName="Three subject - no text">
  <p:cSld name="Three subject - no text 2">
    <p:spTree>
      <p:nvGrpSpPr>
        <p:cNvPr id="1" name="Shape 2420"/>
        <p:cNvGrpSpPr/>
        <p:nvPr/>
      </p:nvGrpSpPr>
      <p:grpSpPr>
        <a:xfrm>
          <a:off x="0" y="0"/>
          <a:ext cx="0" cy="0"/>
          <a:chOff x="0" y="0"/>
          <a:chExt cx="0" cy="0"/>
        </a:xfrm>
      </p:grpSpPr>
      <p:sp>
        <p:nvSpPr>
          <p:cNvPr id="2421" name="Google Shape;2421;p301"/>
          <p:cNvSpPr/>
          <p:nvPr/>
        </p:nvSpPr>
        <p:spPr>
          <a:xfrm>
            <a:off x="902517" y="19749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422" name="Google Shape;2422;p301"/>
          <p:cNvSpPr/>
          <p:nvPr/>
        </p:nvSpPr>
        <p:spPr>
          <a:xfrm>
            <a:off x="3857736" y="19749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423" name="Google Shape;2423;p301"/>
          <p:cNvSpPr/>
          <p:nvPr/>
        </p:nvSpPr>
        <p:spPr>
          <a:xfrm>
            <a:off x="6812956" y="19749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424" name="Google Shape;2424;p301"/>
          <p:cNvSpPr txBox="1"/>
          <p:nvPr/>
        </p:nvSpPr>
        <p:spPr>
          <a:xfrm>
            <a:off x="1200150" y="25703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425" name="Google Shape;2425;p301"/>
          <p:cNvSpPr txBox="1"/>
          <p:nvPr/>
        </p:nvSpPr>
        <p:spPr>
          <a:xfrm>
            <a:off x="4166437" y="25703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426" name="Google Shape;2426;p301"/>
          <p:cNvSpPr txBox="1"/>
          <p:nvPr/>
        </p:nvSpPr>
        <p:spPr>
          <a:xfrm>
            <a:off x="7132686" y="25703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427" name="Google Shape;2427;p301"/>
          <p:cNvSpPr txBox="1">
            <a:spLocks noGrp="1"/>
          </p:cNvSpPr>
          <p:nvPr>
            <p:ph type="title"/>
          </p:nvPr>
        </p:nvSpPr>
        <p:spPr>
          <a:xfrm>
            <a:off x="333250" y="298150"/>
            <a:ext cx="8275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28" name="Google Shape;2428;p301"/>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429" name="Google Shape;2429;p301" descr="Shape 784"/>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430" name="Google Shape;2430;p301"/>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matchingName="All Text _2">
  <p:cSld name="All Text _2 2">
    <p:spTree>
      <p:nvGrpSpPr>
        <p:cNvPr id="1" name="Shape 2431"/>
        <p:cNvGrpSpPr/>
        <p:nvPr/>
      </p:nvGrpSpPr>
      <p:grpSpPr>
        <a:xfrm>
          <a:off x="0" y="0"/>
          <a:ext cx="0" cy="0"/>
          <a:chOff x="0" y="0"/>
          <a:chExt cx="0" cy="0"/>
        </a:xfrm>
      </p:grpSpPr>
      <p:pic>
        <p:nvPicPr>
          <p:cNvPr id="2432" name="Google Shape;2432;p302" descr="Shape 792"/>
          <p:cNvPicPr preferRelativeResize="0"/>
          <p:nvPr/>
        </p:nvPicPr>
        <p:blipFill rotWithShape="1">
          <a:blip r:embed="rId2">
            <a:alphaModFix amt="20000"/>
          </a:blip>
          <a:srcRect l="79" r="89"/>
          <a:stretch/>
        </p:blipFill>
        <p:spPr>
          <a:xfrm>
            <a:off x="0" y="-4275"/>
            <a:ext cx="9143994" cy="5152080"/>
          </a:xfrm>
          <a:prstGeom prst="rect">
            <a:avLst/>
          </a:prstGeom>
          <a:noFill/>
          <a:ln>
            <a:noFill/>
          </a:ln>
        </p:spPr>
      </p:pic>
      <p:sp>
        <p:nvSpPr>
          <p:cNvPr id="2433" name="Google Shape;2433;p302"/>
          <p:cNvSpPr txBox="1">
            <a:spLocks noGrp="1"/>
          </p:cNvSpPr>
          <p:nvPr>
            <p:ph type="body" idx="1"/>
          </p:nvPr>
        </p:nvSpPr>
        <p:spPr>
          <a:xfrm>
            <a:off x="333256" y="843586"/>
            <a:ext cx="8275500" cy="29181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1100"/>
              <a:buFont typeface="Arial"/>
              <a:buNone/>
              <a:defRPr sz="11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34" name="Google Shape;2434;p302"/>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35" name="Google Shape;2435;p302"/>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436" name="Google Shape;2436;p302" descr="Shape 797"/>
          <p:cNvPicPr preferRelativeResize="0"/>
          <p:nvPr/>
        </p:nvPicPr>
        <p:blipFill rotWithShape="1">
          <a:blip r:embed="rId3">
            <a:alphaModFix/>
          </a:blip>
          <a:srcRect t="18310" b="18310"/>
          <a:stretch/>
        </p:blipFill>
        <p:spPr>
          <a:xfrm>
            <a:off x="34500" y="4867625"/>
            <a:ext cx="390320" cy="202837"/>
          </a:xfrm>
          <a:prstGeom prst="rect">
            <a:avLst/>
          </a:prstGeom>
          <a:noFill/>
          <a:ln>
            <a:noFill/>
          </a:ln>
        </p:spPr>
      </p:pic>
      <p:sp>
        <p:nvSpPr>
          <p:cNvPr id="2437" name="Google Shape;2437;p302"/>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matchingName="All Text _1">
  <p:cSld name="All Text _1 2">
    <p:bg>
      <p:bgPr>
        <a:solidFill>
          <a:srgbClr val="595959"/>
        </a:solidFill>
        <a:effectLst/>
      </p:bgPr>
    </p:bg>
    <p:spTree>
      <p:nvGrpSpPr>
        <p:cNvPr id="1" name="Shape 2438"/>
        <p:cNvGrpSpPr/>
        <p:nvPr/>
      </p:nvGrpSpPr>
      <p:grpSpPr>
        <a:xfrm>
          <a:off x="0" y="0"/>
          <a:ext cx="0" cy="0"/>
          <a:chOff x="0" y="0"/>
          <a:chExt cx="0" cy="0"/>
        </a:xfrm>
      </p:grpSpPr>
      <p:pic>
        <p:nvPicPr>
          <p:cNvPr id="2439" name="Google Shape;2439;p303" descr="Shape 799"/>
          <p:cNvPicPr preferRelativeResize="0"/>
          <p:nvPr/>
        </p:nvPicPr>
        <p:blipFill rotWithShape="1">
          <a:blip r:embed="rId2">
            <a:alphaModFix amt="27000"/>
          </a:blip>
          <a:srcRect l="79" r="89"/>
          <a:stretch/>
        </p:blipFill>
        <p:spPr>
          <a:xfrm>
            <a:off x="0" y="-4275"/>
            <a:ext cx="9143994" cy="5152080"/>
          </a:xfrm>
          <a:prstGeom prst="rect">
            <a:avLst/>
          </a:prstGeom>
          <a:noFill/>
          <a:ln>
            <a:noFill/>
          </a:ln>
        </p:spPr>
      </p:pic>
      <p:sp>
        <p:nvSpPr>
          <p:cNvPr id="2440" name="Google Shape;2440;p303"/>
          <p:cNvSpPr txBox="1">
            <a:spLocks noGrp="1"/>
          </p:cNvSpPr>
          <p:nvPr>
            <p:ph type="body" idx="1"/>
          </p:nvPr>
        </p:nvSpPr>
        <p:spPr>
          <a:xfrm>
            <a:off x="333256" y="843586"/>
            <a:ext cx="8275500" cy="29181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1100"/>
              <a:buFont typeface="Arial"/>
              <a:buNone/>
              <a:defRPr sz="11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41" name="Google Shape;2441;p303"/>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42" name="Google Shape;2442;p303"/>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443" name="Google Shape;2443;p303" descr="Shape 804"/>
          <p:cNvPicPr preferRelativeResize="0"/>
          <p:nvPr/>
        </p:nvPicPr>
        <p:blipFill rotWithShape="1">
          <a:blip r:embed="rId3">
            <a:alphaModFix/>
          </a:blip>
          <a:srcRect t="18310" b="18310"/>
          <a:stretch/>
        </p:blipFill>
        <p:spPr>
          <a:xfrm>
            <a:off x="34500" y="4867625"/>
            <a:ext cx="390320" cy="202837"/>
          </a:xfrm>
          <a:prstGeom prst="rect">
            <a:avLst/>
          </a:prstGeom>
          <a:noFill/>
          <a:ln>
            <a:noFill/>
          </a:ln>
        </p:spPr>
      </p:pic>
      <p:sp>
        <p:nvSpPr>
          <p:cNvPr id="2444" name="Google Shape;2444;p303"/>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matchingName="4 Quads">
  <p:cSld name="4 Quads 2">
    <p:spTree>
      <p:nvGrpSpPr>
        <p:cNvPr id="1" name="Shape 2445"/>
        <p:cNvGrpSpPr/>
        <p:nvPr/>
      </p:nvGrpSpPr>
      <p:grpSpPr>
        <a:xfrm>
          <a:off x="0" y="0"/>
          <a:ext cx="0" cy="0"/>
          <a:chOff x="0" y="0"/>
          <a:chExt cx="0" cy="0"/>
        </a:xfrm>
      </p:grpSpPr>
      <p:sp>
        <p:nvSpPr>
          <p:cNvPr id="2446" name="Google Shape;2446;p304"/>
          <p:cNvSpPr txBox="1">
            <a:spLocks noGrp="1"/>
          </p:cNvSpPr>
          <p:nvPr>
            <p:ph type="title"/>
          </p:nvPr>
        </p:nvSpPr>
        <p:spPr>
          <a:xfrm>
            <a:off x="333250" y="298150"/>
            <a:ext cx="8484300" cy="6183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47" name="Google Shape;2447;p304"/>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cxnSp>
        <p:nvCxnSpPr>
          <p:cNvPr id="2448" name="Google Shape;2448;p304"/>
          <p:cNvCxnSpPr/>
          <p:nvPr/>
        </p:nvCxnSpPr>
        <p:spPr>
          <a:xfrm>
            <a:off x="321975" y="2784175"/>
            <a:ext cx="8569800" cy="0"/>
          </a:xfrm>
          <a:prstGeom prst="straightConnector1">
            <a:avLst/>
          </a:prstGeom>
          <a:noFill/>
          <a:ln w="12700" cap="flat" cmpd="sng">
            <a:solidFill>
              <a:srgbClr val="595959"/>
            </a:solidFill>
            <a:prstDash val="solid"/>
            <a:round/>
            <a:headEnd type="none" w="sm" len="sm"/>
            <a:tailEnd type="none" w="sm" len="sm"/>
          </a:ln>
        </p:spPr>
      </p:cxnSp>
      <p:cxnSp>
        <p:nvCxnSpPr>
          <p:cNvPr id="2449" name="Google Shape;2449;p304"/>
          <p:cNvCxnSpPr/>
          <p:nvPr/>
        </p:nvCxnSpPr>
        <p:spPr>
          <a:xfrm>
            <a:off x="4575400" y="885300"/>
            <a:ext cx="0" cy="3954600"/>
          </a:xfrm>
          <a:prstGeom prst="straightConnector1">
            <a:avLst/>
          </a:prstGeom>
          <a:noFill/>
          <a:ln w="12700" cap="flat" cmpd="sng">
            <a:solidFill>
              <a:srgbClr val="595959"/>
            </a:solidFill>
            <a:prstDash val="solid"/>
            <a:round/>
            <a:headEnd type="none" w="sm" len="sm"/>
            <a:tailEnd type="none" w="sm" len="sm"/>
          </a:ln>
        </p:spPr>
      </p:cxnSp>
      <p:pic>
        <p:nvPicPr>
          <p:cNvPr id="2450" name="Google Shape;2450;p304" descr="Shape 815"/>
          <p:cNvPicPr preferRelativeResize="0"/>
          <p:nvPr/>
        </p:nvPicPr>
        <p:blipFill rotWithShape="1">
          <a:blip r:embed="rId2">
            <a:alphaModFix/>
          </a:blip>
          <a:srcRect t="18310" b="18310"/>
          <a:stretch/>
        </p:blipFill>
        <p:spPr>
          <a:xfrm>
            <a:off x="34500" y="4867625"/>
            <a:ext cx="390320" cy="202837"/>
          </a:xfrm>
          <a:prstGeom prst="rect">
            <a:avLst/>
          </a:prstGeom>
          <a:noFill/>
          <a:ln>
            <a:noFill/>
          </a:ln>
        </p:spPr>
      </p:pic>
      <p:sp>
        <p:nvSpPr>
          <p:cNvPr id="2451" name="Google Shape;2451;p304"/>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1">
  <p:cSld name="TITLE_3_1">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92400" y="1141025"/>
            <a:ext cx="3691200" cy="8535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9F9E9F"/>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F9E9F"/>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F9E9F"/>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F9E9F"/>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F9E9F"/>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F9E9F"/>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F9E9F"/>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F9E9F"/>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F9E9F"/>
                </a:solidFill>
                <a:latin typeface="Helvetica Neue Light"/>
                <a:ea typeface="Helvetica Neue Light"/>
                <a:cs typeface="Helvetica Neue Light"/>
                <a:sym typeface="Helvetica Neue Light"/>
              </a:defRPr>
            </a:lvl9pPr>
          </a:lstStyle>
          <a:p>
            <a:endParaRPr/>
          </a:p>
        </p:txBody>
      </p:sp>
      <p:sp>
        <p:nvSpPr>
          <p:cNvPr id="24" name="Google Shape;24;p4"/>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26" name="Google Shape;26;p4"/>
          <p:cNvPicPr preferRelativeResize="0"/>
          <p:nvPr/>
        </p:nvPicPr>
        <p:blipFill rotWithShape="1">
          <a:blip r:embed="rId2">
            <a:alphaModFix/>
          </a:blip>
          <a:srcRect b="40908"/>
          <a:stretch/>
        </p:blipFill>
        <p:spPr>
          <a:xfrm>
            <a:off x="1911200" y="2719400"/>
            <a:ext cx="5149224" cy="24240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ight Image Background 3">
  <p:cSld name="Full Background Image_2_1">
    <p:spTree>
      <p:nvGrpSpPr>
        <p:cNvPr id="1" name="Shape 279"/>
        <p:cNvGrpSpPr/>
        <p:nvPr/>
      </p:nvGrpSpPr>
      <p:grpSpPr>
        <a:xfrm>
          <a:off x="0" y="0"/>
          <a:ext cx="0" cy="0"/>
          <a:chOff x="0" y="0"/>
          <a:chExt cx="0" cy="0"/>
        </a:xfrm>
      </p:grpSpPr>
      <p:pic>
        <p:nvPicPr>
          <p:cNvPr id="280" name="Google Shape;280;p32"/>
          <p:cNvPicPr preferRelativeResize="0"/>
          <p:nvPr/>
        </p:nvPicPr>
        <p:blipFill>
          <a:blip r:embed="rId2">
            <a:alphaModFix amt="10000"/>
          </a:blip>
          <a:stretch>
            <a:fillRect/>
          </a:stretch>
        </p:blipFill>
        <p:spPr>
          <a:xfrm>
            <a:off x="0" y="-4270"/>
            <a:ext cx="9143999" cy="5152071"/>
          </a:xfrm>
          <a:prstGeom prst="rect">
            <a:avLst/>
          </a:prstGeom>
          <a:noFill/>
          <a:ln>
            <a:noFill/>
          </a:ln>
        </p:spPr>
      </p:pic>
      <p:sp>
        <p:nvSpPr>
          <p:cNvPr id="281" name="Google Shape;281;p32"/>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9pPr>
          </a:lstStyle>
          <a:p>
            <a:endParaRPr/>
          </a:p>
        </p:txBody>
      </p:sp>
      <p:sp>
        <p:nvSpPr>
          <p:cNvPr id="282" name="Google Shape;282;p32"/>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1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9pPr>
          </a:lstStyle>
          <a:p>
            <a:endParaRPr/>
          </a:p>
        </p:txBody>
      </p:sp>
      <p:sp>
        <p:nvSpPr>
          <p:cNvPr id="283" name="Google Shape;283;p32"/>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1400"/>
          </a:p>
        </p:txBody>
      </p:sp>
      <p:sp>
        <p:nvSpPr>
          <p:cNvPr id="284" name="Google Shape;284;p32"/>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85" name="Google Shape;285;p32"/>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286" name="Google Shape;286;p32" descr="Leaper_Black.png"/>
          <p:cNvPicPr preferRelativeResize="0"/>
          <p:nvPr/>
        </p:nvPicPr>
        <p:blipFill rotWithShape="1">
          <a:blip r:embed="rId3">
            <a:alphaModFix/>
          </a:blip>
          <a:srcRect t="9807" b="9807"/>
          <a:stretch/>
        </p:blipFill>
        <p:spPr>
          <a:xfrm>
            <a:off x="254904" y="451762"/>
            <a:ext cx="1698000" cy="1119900"/>
          </a:xfrm>
          <a:prstGeom prst="rect">
            <a:avLst/>
          </a:prstGeom>
          <a:noFill/>
          <a:ln>
            <a:noFill/>
          </a:ln>
        </p:spPr>
      </p:pic>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matchingName="Section Title 1">
  <p:cSld name="Section Title 1 3">
    <p:spTree>
      <p:nvGrpSpPr>
        <p:cNvPr id="1" name="Shape 2452"/>
        <p:cNvGrpSpPr/>
        <p:nvPr/>
      </p:nvGrpSpPr>
      <p:grpSpPr>
        <a:xfrm>
          <a:off x="0" y="0"/>
          <a:ext cx="0" cy="0"/>
          <a:chOff x="0" y="0"/>
          <a:chExt cx="0" cy="0"/>
        </a:xfrm>
      </p:grpSpPr>
      <p:sp>
        <p:nvSpPr>
          <p:cNvPr id="2453" name="Google Shape;2453;p305"/>
          <p:cNvSpPr txBox="1">
            <a:spLocks noGrp="1"/>
          </p:cNvSpPr>
          <p:nvPr>
            <p:ph type="title"/>
          </p:nvPr>
        </p:nvSpPr>
        <p:spPr>
          <a:xfrm>
            <a:off x="392400" y="1141025"/>
            <a:ext cx="36912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2454" name="Google Shape;2454;p305" descr="Shape 819"/>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
        <p:nvSpPr>
          <p:cNvPr id="2455" name="Google Shape;2455;p305"/>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2456" name="Google Shape;2456;p305"/>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matchingName="Quote Card">
  <p:cSld name="Quote Card 3">
    <p:spTree>
      <p:nvGrpSpPr>
        <p:cNvPr id="1" name="Shape 2457"/>
        <p:cNvGrpSpPr/>
        <p:nvPr/>
      </p:nvGrpSpPr>
      <p:grpSpPr>
        <a:xfrm>
          <a:off x="0" y="0"/>
          <a:ext cx="0" cy="0"/>
          <a:chOff x="0" y="0"/>
          <a:chExt cx="0" cy="0"/>
        </a:xfrm>
      </p:grpSpPr>
      <p:sp>
        <p:nvSpPr>
          <p:cNvPr id="2458" name="Google Shape;2458;p306"/>
          <p:cNvSpPr txBox="1">
            <a:spLocks noGrp="1"/>
          </p:cNvSpPr>
          <p:nvPr>
            <p:ph type="title"/>
          </p:nvPr>
        </p:nvSpPr>
        <p:spPr>
          <a:xfrm>
            <a:off x="2640212" y="1141025"/>
            <a:ext cx="3691200" cy="853500"/>
          </a:xfrm>
          <a:prstGeom prst="rect">
            <a:avLst/>
          </a:prstGeom>
          <a:noFill/>
          <a:ln>
            <a:noFill/>
          </a:ln>
        </p:spPr>
        <p:txBody>
          <a:bodyPr spcFirstLastPara="1" wrap="square" lIns="34275" tIns="34275" rIns="34275" bIns="34275" anchor="t" anchorCtr="0"/>
          <a:lstStyle>
            <a:lvl1pPr marR="0" lvl="0" algn="ctr" rtl="0">
              <a:lnSpc>
                <a:spcPct val="100000"/>
              </a:lnSpc>
              <a:spcBef>
                <a:spcPts val="0"/>
              </a:spcBef>
              <a:spcAft>
                <a:spcPts val="0"/>
              </a:spcAft>
              <a:buClr>
                <a:srgbClr val="9F9E9F"/>
              </a:buClr>
              <a:buSzPts val="2400"/>
              <a:buFont typeface="Helvetica Neue Light"/>
              <a:buNone/>
              <a:defRPr sz="2400" b="0" i="1"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59" name="Google Shape;2459;p306"/>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2460" name="Google Shape;2460;p306"/>
          <p:cNvSpPr txBox="1">
            <a:spLocks noGrp="1"/>
          </p:cNvSpPr>
          <p:nvPr>
            <p:ph type="body" idx="1"/>
          </p:nvPr>
        </p:nvSpPr>
        <p:spPr>
          <a:xfrm>
            <a:off x="2631600" y="2143050"/>
            <a:ext cx="3708600" cy="421800"/>
          </a:xfrm>
          <a:prstGeom prst="rect">
            <a:avLst/>
          </a:prstGeom>
          <a:noFill/>
          <a:ln>
            <a:noFill/>
          </a:ln>
        </p:spPr>
        <p:txBody>
          <a:bodyPr spcFirstLastPara="1" wrap="square" lIns="34275" tIns="34275" rIns="34275" bIns="34275" anchor="t" anchorCtr="0"/>
          <a:lstStyle>
            <a:lvl1pPr marL="457200" marR="0" lvl="0"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1pPr>
            <a:lvl2pPr marL="914400" marR="0" lvl="1"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2pPr>
            <a:lvl3pPr marL="1371600" marR="0" lvl="2"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3pPr>
            <a:lvl4pPr marL="1828800" marR="0" lvl="3"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4pPr>
            <a:lvl5pPr marL="2286000" marR="0" lvl="4"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pic>
        <p:nvPicPr>
          <p:cNvPr id="2461" name="Google Shape;2461;p306" descr="Shape 826"/>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
        <p:nvSpPr>
          <p:cNvPr id="2462" name="Google Shape;2462;p306"/>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matchingName="Full Background Image">
  <p:cSld name="Full Background Image 2">
    <p:spTree>
      <p:nvGrpSpPr>
        <p:cNvPr id="1" name="Shape 2463"/>
        <p:cNvGrpSpPr/>
        <p:nvPr/>
      </p:nvGrpSpPr>
      <p:grpSpPr>
        <a:xfrm>
          <a:off x="0" y="0"/>
          <a:ext cx="0" cy="0"/>
          <a:chOff x="0" y="0"/>
          <a:chExt cx="0" cy="0"/>
        </a:xfrm>
      </p:grpSpPr>
      <p:sp>
        <p:nvSpPr>
          <p:cNvPr id="2464" name="Google Shape;2464;p307"/>
          <p:cNvSpPr/>
          <p:nvPr/>
        </p:nvSpPr>
        <p:spPr>
          <a:xfrm>
            <a:off x="0" y="0"/>
            <a:ext cx="9144000"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465" name="Google Shape;2465;p307"/>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66" name="Google Shape;2466;p307"/>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67" name="Google Shape;2467;p307"/>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468" name="Google Shape;2468;p307"/>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469" name="Google Shape;2469;p307" descr="Shape 834"/>
          <p:cNvPicPr preferRelativeResize="0"/>
          <p:nvPr/>
        </p:nvPicPr>
        <p:blipFill rotWithShape="1">
          <a:blip r:embed="rId2">
            <a:alphaModFix amt="27000"/>
          </a:blip>
          <a:srcRect l="79" r="89"/>
          <a:stretch/>
        </p:blipFill>
        <p:spPr>
          <a:xfrm>
            <a:off x="0" y="-4275"/>
            <a:ext cx="9143994" cy="5152080"/>
          </a:xfrm>
          <a:prstGeom prst="rect">
            <a:avLst/>
          </a:prstGeom>
          <a:noFill/>
          <a:ln>
            <a:noFill/>
          </a:ln>
        </p:spPr>
      </p:pic>
      <p:pic>
        <p:nvPicPr>
          <p:cNvPr id="2470" name="Google Shape;2470;p307" descr="Shape 835"/>
          <p:cNvPicPr preferRelativeResize="0"/>
          <p:nvPr/>
        </p:nvPicPr>
        <p:blipFill rotWithShape="1">
          <a:blip r:embed="rId3">
            <a:alphaModFix/>
          </a:blip>
          <a:srcRect t="9929" b="9929"/>
          <a:stretch/>
        </p:blipFill>
        <p:spPr>
          <a:xfrm>
            <a:off x="315600" y="505112"/>
            <a:ext cx="1518076" cy="998156"/>
          </a:xfrm>
          <a:prstGeom prst="rect">
            <a:avLst/>
          </a:prstGeom>
          <a:noFill/>
          <a:ln>
            <a:noFill/>
          </a:ln>
        </p:spPr>
      </p:pic>
      <p:sp>
        <p:nvSpPr>
          <p:cNvPr id="2471" name="Google Shape;2471;p307"/>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matchingName="Full Background Image_2">
  <p:cSld name="Full Background Image_2 2">
    <p:spTree>
      <p:nvGrpSpPr>
        <p:cNvPr id="1" name="Shape 2472"/>
        <p:cNvGrpSpPr/>
        <p:nvPr/>
      </p:nvGrpSpPr>
      <p:grpSpPr>
        <a:xfrm>
          <a:off x="0" y="0"/>
          <a:ext cx="0" cy="0"/>
          <a:chOff x="0" y="0"/>
          <a:chExt cx="0" cy="0"/>
        </a:xfrm>
      </p:grpSpPr>
      <p:pic>
        <p:nvPicPr>
          <p:cNvPr id="2473" name="Google Shape;2473;p308" descr="Shape 837"/>
          <p:cNvPicPr preferRelativeResize="0"/>
          <p:nvPr/>
        </p:nvPicPr>
        <p:blipFill rotWithShape="1">
          <a:blip r:embed="rId2">
            <a:alphaModFix amt="12000"/>
          </a:blip>
          <a:srcRect t="8172" b="8172"/>
          <a:stretch/>
        </p:blipFill>
        <p:spPr>
          <a:xfrm>
            <a:off x="0" y="-4275"/>
            <a:ext cx="9143992" cy="5152079"/>
          </a:xfrm>
          <a:prstGeom prst="rect">
            <a:avLst/>
          </a:prstGeom>
          <a:noFill/>
          <a:ln>
            <a:noFill/>
          </a:ln>
        </p:spPr>
      </p:pic>
      <p:sp>
        <p:nvSpPr>
          <p:cNvPr id="2474" name="Google Shape;2474;p308"/>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75" name="Google Shape;2475;p308"/>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76" name="Google Shape;2476;p308"/>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477" name="Google Shape;2477;p308"/>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478" name="Google Shape;2478;p308" descr="Shape 844"/>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2479" name="Google Shape;2479;p308"/>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matchingName="Full Background Image_2_1">
  <p:cSld name="Full Background Image_2_1 2">
    <p:spTree>
      <p:nvGrpSpPr>
        <p:cNvPr id="1" name="Shape 2480"/>
        <p:cNvGrpSpPr/>
        <p:nvPr/>
      </p:nvGrpSpPr>
      <p:grpSpPr>
        <a:xfrm>
          <a:off x="0" y="0"/>
          <a:ext cx="0" cy="0"/>
          <a:chOff x="0" y="0"/>
          <a:chExt cx="0" cy="0"/>
        </a:xfrm>
      </p:grpSpPr>
      <p:pic>
        <p:nvPicPr>
          <p:cNvPr id="2481" name="Google Shape;2481;p309" descr="Shape 846"/>
          <p:cNvPicPr preferRelativeResize="0"/>
          <p:nvPr/>
        </p:nvPicPr>
        <p:blipFill rotWithShape="1">
          <a:blip r:embed="rId2">
            <a:alphaModFix amt="10000"/>
          </a:blip>
          <a:srcRect/>
          <a:stretch/>
        </p:blipFill>
        <p:spPr>
          <a:xfrm>
            <a:off x="0" y="-4270"/>
            <a:ext cx="9143999" cy="5152071"/>
          </a:xfrm>
          <a:prstGeom prst="rect">
            <a:avLst/>
          </a:prstGeom>
          <a:noFill/>
          <a:ln>
            <a:noFill/>
          </a:ln>
        </p:spPr>
      </p:pic>
      <p:sp>
        <p:nvSpPr>
          <p:cNvPr id="2482" name="Google Shape;2482;p309"/>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83" name="Google Shape;2483;p309"/>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84" name="Google Shape;2484;p309"/>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485" name="Google Shape;2485;p309"/>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486" name="Google Shape;2486;p309" descr="Shape 852"/>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2487" name="Google Shape;2487;p309"/>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matchingName="Full Background Image_2_1_1">
  <p:cSld name="Full Background Image_2_1_1 2">
    <p:spTree>
      <p:nvGrpSpPr>
        <p:cNvPr id="1" name="Shape 2488"/>
        <p:cNvGrpSpPr/>
        <p:nvPr/>
      </p:nvGrpSpPr>
      <p:grpSpPr>
        <a:xfrm>
          <a:off x="0" y="0"/>
          <a:ext cx="0" cy="0"/>
          <a:chOff x="0" y="0"/>
          <a:chExt cx="0" cy="0"/>
        </a:xfrm>
      </p:grpSpPr>
      <p:pic>
        <p:nvPicPr>
          <p:cNvPr id="2489" name="Google Shape;2489;p310" descr="Shape 854"/>
          <p:cNvPicPr preferRelativeResize="0"/>
          <p:nvPr/>
        </p:nvPicPr>
        <p:blipFill rotWithShape="1">
          <a:blip r:embed="rId2">
            <a:alphaModFix amt="21000"/>
          </a:blip>
          <a:srcRect l="79" r="89"/>
          <a:stretch/>
        </p:blipFill>
        <p:spPr>
          <a:xfrm>
            <a:off x="0" y="-4275"/>
            <a:ext cx="9143994" cy="5152080"/>
          </a:xfrm>
          <a:prstGeom prst="rect">
            <a:avLst/>
          </a:prstGeom>
          <a:noFill/>
          <a:ln>
            <a:noFill/>
          </a:ln>
        </p:spPr>
      </p:pic>
      <p:sp>
        <p:nvSpPr>
          <p:cNvPr id="2490" name="Google Shape;2490;p310"/>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434343"/>
              </a:buClr>
              <a:buSzPts val="800"/>
              <a:buFont typeface="Arial"/>
              <a:buNone/>
              <a:defRPr sz="800" b="0" i="0" u="none" strike="noStrike" cap="none">
                <a:solidFill>
                  <a:srgbClr val="434343"/>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91" name="Google Shape;2491;p310"/>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492" name="Google Shape;2492;p310"/>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493" name="Google Shape;2493;p310"/>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494" name="Google Shape;2494;p310" descr="Shape 860"/>
          <p:cNvPicPr preferRelativeResize="0"/>
          <p:nvPr/>
        </p:nvPicPr>
        <p:blipFill rotWithShape="1">
          <a:blip r:embed="rId3">
            <a:alphaModFix/>
          </a:blip>
          <a:srcRect t="9807" b="9807"/>
          <a:stretch/>
        </p:blipFill>
        <p:spPr>
          <a:xfrm>
            <a:off x="254904" y="451762"/>
            <a:ext cx="1697963" cy="1119825"/>
          </a:xfrm>
          <a:prstGeom prst="rect">
            <a:avLst/>
          </a:prstGeom>
          <a:noFill/>
          <a:ln>
            <a:noFill/>
          </a:ln>
        </p:spPr>
      </p:pic>
      <p:sp>
        <p:nvSpPr>
          <p:cNvPr id="2495" name="Google Shape;2495;p310"/>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matchingName="Full Background Image_1">
  <p:cSld name="Full Background Image_1 2">
    <p:spTree>
      <p:nvGrpSpPr>
        <p:cNvPr id="1" name="Shape 2496"/>
        <p:cNvGrpSpPr/>
        <p:nvPr/>
      </p:nvGrpSpPr>
      <p:grpSpPr>
        <a:xfrm>
          <a:off x="0" y="0"/>
          <a:ext cx="0" cy="0"/>
          <a:chOff x="0" y="0"/>
          <a:chExt cx="0" cy="0"/>
        </a:xfrm>
      </p:grpSpPr>
      <p:sp>
        <p:nvSpPr>
          <p:cNvPr id="2497" name="Google Shape;2497;p311"/>
          <p:cNvSpPr/>
          <p:nvPr/>
        </p:nvSpPr>
        <p:spPr>
          <a:xfrm>
            <a:off x="0" y="0"/>
            <a:ext cx="9144000"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498" name="Google Shape;2498;p311"/>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499" name="Google Shape;2499;p311"/>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00" name="Google Shape;2500;p311"/>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501" name="Google Shape;2501;p311"/>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502" name="Google Shape;2502;p311" descr="Shape 868"/>
          <p:cNvPicPr preferRelativeResize="0"/>
          <p:nvPr/>
        </p:nvPicPr>
        <p:blipFill rotWithShape="1">
          <a:blip r:embed="rId2">
            <a:alphaModFix amt="22000"/>
          </a:blip>
          <a:srcRect/>
          <a:stretch/>
        </p:blipFill>
        <p:spPr>
          <a:xfrm>
            <a:off x="0" y="-4270"/>
            <a:ext cx="9143999" cy="5152071"/>
          </a:xfrm>
          <a:prstGeom prst="rect">
            <a:avLst/>
          </a:prstGeom>
          <a:noFill/>
          <a:ln>
            <a:noFill/>
          </a:ln>
        </p:spPr>
      </p:pic>
      <p:pic>
        <p:nvPicPr>
          <p:cNvPr id="2503" name="Google Shape;2503;p311" descr="Shape 869"/>
          <p:cNvPicPr preferRelativeResize="0"/>
          <p:nvPr/>
        </p:nvPicPr>
        <p:blipFill rotWithShape="1">
          <a:blip r:embed="rId3">
            <a:alphaModFix/>
          </a:blip>
          <a:srcRect t="9929" b="9929"/>
          <a:stretch/>
        </p:blipFill>
        <p:spPr>
          <a:xfrm>
            <a:off x="315600" y="505112"/>
            <a:ext cx="1518076" cy="998156"/>
          </a:xfrm>
          <a:prstGeom prst="rect">
            <a:avLst/>
          </a:prstGeom>
          <a:noFill/>
          <a:ln>
            <a:noFill/>
          </a:ln>
        </p:spPr>
      </p:pic>
      <p:sp>
        <p:nvSpPr>
          <p:cNvPr id="2504" name="Google Shape;2504;p311"/>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matchingName="Full Background Image_1_1">
  <p:cSld name="Full Background Image_1_1 2">
    <p:spTree>
      <p:nvGrpSpPr>
        <p:cNvPr id="1" name="Shape 2505"/>
        <p:cNvGrpSpPr/>
        <p:nvPr/>
      </p:nvGrpSpPr>
      <p:grpSpPr>
        <a:xfrm>
          <a:off x="0" y="0"/>
          <a:ext cx="0" cy="0"/>
          <a:chOff x="0" y="0"/>
          <a:chExt cx="0" cy="0"/>
        </a:xfrm>
      </p:grpSpPr>
      <p:sp>
        <p:nvSpPr>
          <p:cNvPr id="2506" name="Google Shape;2506;p312"/>
          <p:cNvSpPr/>
          <p:nvPr/>
        </p:nvSpPr>
        <p:spPr>
          <a:xfrm>
            <a:off x="0" y="0"/>
            <a:ext cx="9144000" cy="5143500"/>
          </a:xfrm>
          <a:prstGeom prst="rect">
            <a:avLst/>
          </a:prstGeom>
          <a:solidFill>
            <a:srgbClr val="43434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07" name="Google Shape;2507;p312"/>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08" name="Google Shape;2508;p312"/>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09" name="Google Shape;2509;p312"/>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510" name="Google Shape;2510;p312"/>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511" name="Google Shape;2511;p312" descr="Shape 877"/>
          <p:cNvPicPr preferRelativeResize="0"/>
          <p:nvPr/>
        </p:nvPicPr>
        <p:blipFill rotWithShape="1">
          <a:blip r:embed="rId2">
            <a:alphaModFix/>
          </a:blip>
          <a:srcRect t="9929" b="9929"/>
          <a:stretch/>
        </p:blipFill>
        <p:spPr>
          <a:xfrm>
            <a:off x="315600" y="505112"/>
            <a:ext cx="1518076" cy="998156"/>
          </a:xfrm>
          <a:prstGeom prst="rect">
            <a:avLst/>
          </a:prstGeom>
          <a:noFill/>
          <a:ln>
            <a:noFill/>
          </a:ln>
        </p:spPr>
      </p:pic>
      <p:pic>
        <p:nvPicPr>
          <p:cNvPr id="2512" name="Google Shape;2512;p312" descr="Shape 878"/>
          <p:cNvPicPr preferRelativeResize="0"/>
          <p:nvPr/>
        </p:nvPicPr>
        <p:blipFill rotWithShape="1">
          <a:blip r:embed="rId3">
            <a:alphaModFix amt="12000"/>
          </a:blip>
          <a:srcRect t="8172" b="8172"/>
          <a:stretch/>
        </p:blipFill>
        <p:spPr>
          <a:xfrm>
            <a:off x="0" y="-4275"/>
            <a:ext cx="9143992" cy="5152079"/>
          </a:xfrm>
          <a:prstGeom prst="rect">
            <a:avLst/>
          </a:prstGeom>
          <a:noFill/>
          <a:ln>
            <a:noFill/>
          </a:ln>
        </p:spPr>
      </p:pic>
      <p:sp>
        <p:nvSpPr>
          <p:cNvPr id="2513" name="Google Shape;2513;p312"/>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matchingName="BLANK">
  <p:cSld name="BLANK 3">
    <p:spTree>
      <p:nvGrpSpPr>
        <p:cNvPr id="1" name="Shape 2514"/>
        <p:cNvGrpSpPr/>
        <p:nvPr/>
      </p:nvGrpSpPr>
      <p:grpSpPr>
        <a:xfrm>
          <a:off x="0" y="0"/>
          <a:ext cx="0" cy="0"/>
          <a:chOff x="0" y="0"/>
          <a:chExt cx="0" cy="0"/>
        </a:xfrm>
      </p:grpSpPr>
      <p:sp>
        <p:nvSpPr>
          <p:cNvPr id="2515" name="Google Shape;2515;p313"/>
          <p:cNvSpPr txBox="1"/>
          <p:nvPr/>
        </p:nvSpPr>
        <p:spPr>
          <a:xfrm>
            <a:off x="260975"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2516" name="Google Shape;2516;p313"/>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matchingName="TITLE_2">
  <p:cSld name="TITLE_2 2">
    <p:spTree>
      <p:nvGrpSpPr>
        <p:cNvPr id="1" name="Shape 2517"/>
        <p:cNvGrpSpPr/>
        <p:nvPr/>
      </p:nvGrpSpPr>
      <p:grpSpPr>
        <a:xfrm>
          <a:off x="0" y="0"/>
          <a:ext cx="0" cy="0"/>
          <a:chOff x="0" y="0"/>
          <a:chExt cx="0" cy="0"/>
        </a:xfrm>
      </p:grpSpPr>
      <p:sp>
        <p:nvSpPr>
          <p:cNvPr id="2518" name="Google Shape;2518;p314"/>
          <p:cNvSpPr txBox="1">
            <a:spLocks noGrp="1"/>
          </p:cNvSpPr>
          <p:nvPr>
            <p:ph type="title"/>
          </p:nvPr>
        </p:nvSpPr>
        <p:spPr>
          <a:xfrm>
            <a:off x="311708" y="744575"/>
            <a:ext cx="8520600" cy="2052600"/>
          </a:xfrm>
          <a:prstGeom prst="rect">
            <a:avLst/>
          </a:prstGeom>
          <a:noFill/>
          <a:ln>
            <a:noFill/>
          </a:ln>
        </p:spPr>
        <p:txBody>
          <a:bodyPr spcFirstLastPara="1" wrap="square" lIns="34275" tIns="34275" rIns="34275" bIns="34275" anchor="b" anchorCtr="0"/>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19" name="Google Shape;2519;p314"/>
          <p:cNvSpPr txBox="1">
            <a:spLocks noGrp="1"/>
          </p:cNvSpPr>
          <p:nvPr>
            <p:ph type="body" idx="1"/>
          </p:nvPr>
        </p:nvSpPr>
        <p:spPr>
          <a:xfrm>
            <a:off x="311700" y="2834124"/>
            <a:ext cx="8520600" cy="792600"/>
          </a:xfrm>
          <a:prstGeom prst="rect">
            <a:avLst/>
          </a:prstGeom>
          <a:noFill/>
          <a:ln>
            <a:noFill/>
          </a:ln>
        </p:spPr>
        <p:txBody>
          <a:bodyPr spcFirstLastPara="1" wrap="square" lIns="34275" tIns="34275" rIns="34275" bIns="34275" anchor="t" anchorCtr="0"/>
          <a:lstStyle>
            <a:lvl1pPr marL="457200" marR="0" lvl="0"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1pPr>
            <a:lvl2pPr marL="914400" marR="0" lvl="1"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2pPr>
            <a:lvl3pPr marL="1371600" marR="0" lvl="2"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3pPr>
            <a:lvl4pPr marL="1828800" marR="0" lvl="3"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4pPr>
            <a:lvl5pPr marL="2286000" marR="0" lvl="4" indent="-228600" algn="ctr" rtl="0">
              <a:lnSpc>
                <a:spcPct val="100000"/>
              </a:lnSpc>
              <a:spcBef>
                <a:spcPts val="0"/>
              </a:spcBef>
              <a:spcAft>
                <a:spcPts val="0"/>
              </a:spcAft>
              <a:buClr>
                <a:srgbClr val="595959"/>
              </a:buClr>
              <a:buSzPts val="2800"/>
              <a:buFont typeface="Arial"/>
              <a:buNone/>
              <a:defRPr sz="2800" b="0" i="0" u="none" strike="noStrike" cap="none">
                <a:solidFill>
                  <a:srgbClr val="595959"/>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20" name="Google Shape;2520;p314"/>
          <p:cNvSpPr txBox="1">
            <a:spLocks noGrp="1"/>
          </p:cNvSpPr>
          <p:nvPr>
            <p:ph type="sldNum" idx="12"/>
          </p:nvPr>
        </p:nvSpPr>
        <p:spPr>
          <a:xfrm>
            <a:off x="8727682" y="47153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ight Image Background 4">
  <p:cSld name="Full Background Image_2_1_1">
    <p:spTree>
      <p:nvGrpSpPr>
        <p:cNvPr id="1" name="Shape 287"/>
        <p:cNvGrpSpPr/>
        <p:nvPr/>
      </p:nvGrpSpPr>
      <p:grpSpPr>
        <a:xfrm>
          <a:off x="0" y="0"/>
          <a:ext cx="0" cy="0"/>
          <a:chOff x="0" y="0"/>
          <a:chExt cx="0" cy="0"/>
        </a:xfrm>
      </p:grpSpPr>
      <p:pic>
        <p:nvPicPr>
          <p:cNvPr id="288" name="Google Shape;288;p33" descr="lobby.png"/>
          <p:cNvPicPr preferRelativeResize="0"/>
          <p:nvPr/>
        </p:nvPicPr>
        <p:blipFill rotWithShape="1">
          <a:blip r:embed="rId2">
            <a:alphaModFix amt="21000"/>
          </a:blip>
          <a:srcRect l="79" r="89"/>
          <a:stretch/>
        </p:blipFill>
        <p:spPr>
          <a:xfrm>
            <a:off x="0" y="-4275"/>
            <a:ext cx="9143992" cy="5152077"/>
          </a:xfrm>
          <a:prstGeom prst="rect">
            <a:avLst/>
          </a:prstGeom>
          <a:noFill/>
          <a:ln>
            <a:noFill/>
          </a:ln>
        </p:spPr>
      </p:pic>
      <p:sp>
        <p:nvSpPr>
          <p:cNvPr id="289" name="Google Shape;289;p33"/>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9pPr>
          </a:lstStyle>
          <a:p>
            <a:endParaRPr/>
          </a:p>
        </p:txBody>
      </p:sp>
      <p:sp>
        <p:nvSpPr>
          <p:cNvPr id="290" name="Google Shape;290;p33"/>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1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9pPr>
          </a:lstStyle>
          <a:p>
            <a:endParaRPr/>
          </a:p>
        </p:txBody>
      </p:sp>
      <p:sp>
        <p:nvSpPr>
          <p:cNvPr id="291" name="Google Shape;291;p33"/>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1400"/>
          </a:p>
        </p:txBody>
      </p:sp>
      <p:sp>
        <p:nvSpPr>
          <p:cNvPr id="292" name="Google Shape;292;p33"/>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93" name="Google Shape;293;p33"/>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294" name="Google Shape;294;p33" descr="Leaper_Black.png"/>
          <p:cNvPicPr preferRelativeResize="0"/>
          <p:nvPr/>
        </p:nvPicPr>
        <p:blipFill rotWithShape="1">
          <a:blip r:embed="rId3">
            <a:alphaModFix/>
          </a:blip>
          <a:srcRect t="9807" b="9807"/>
          <a:stretch/>
        </p:blipFill>
        <p:spPr>
          <a:xfrm>
            <a:off x="254904" y="451762"/>
            <a:ext cx="1698000" cy="1119900"/>
          </a:xfrm>
          <a:prstGeom prst="rect">
            <a:avLst/>
          </a:prstGeom>
          <a:noFill/>
          <a:ln>
            <a:noFill/>
          </a:ln>
        </p:spPr>
      </p:pic>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matchingName="BLANK_1">
  <p:cSld name="BLANK_1 2">
    <p:spTree>
      <p:nvGrpSpPr>
        <p:cNvPr id="1" name="Shape 2521"/>
        <p:cNvGrpSpPr/>
        <p:nvPr/>
      </p:nvGrpSpPr>
      <p:grpSpPr>
        <a:xfrm>
          <a:off x="0" y="0"/>
          <a:ext cx="0" cy="0"/>
          <a:chOff x="0" y="0"/>
          <a:chExt cx="0" cy="0"/>
        </a:xfrm>
      </p:grpSpPr>
      <p:pic>
        <p:nvPicPr>
          <p:cNvPr id="2522" name="Google Shape;2522;p315" descr="Shape 887"/>
          <p:cNvPicPr preferRelativeResize="0"/>
          <p:nvPr/>
        </p:nvPicPr>
        <p:blipFill rotWithShape="1">
          <a:blip r:embed="rId2">
            <a:alphaModFix/>
          </a:blip>
          <a:srcRect b="15626"/>
          <a:stretch/>
        </p:blipFill>
        <p:spPr>
          <a:xfrm>
            <a:off x="0" y="0"/>
            <a:ext cx="9144000" cy="5143499"/>
          </a:xfrm>
          <a:prstGeom prst="rect">
            <a:avLst/>
          </a:prstGeom>
          <a:noFill/>
          <a:ln>
            <a:noFill/>
          </a:ln>
        </p:spPr>
      </p:pic>
      <p:sp>
        <p:nvSpPr>
          <p:cNvPr id="2523" name="Google Shape;2523;p315"/>
          <p:cNvSpPr txBox="1"/>
          <p:nvPr/>
        </p:nvSpPr>
        <p:spPr>
          <a:xfrm>
            <a:off x="260975"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2524" name="Google Shape;2524;p315"/>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matchingName="BLANK_2">
  <p:cSld name="BLANK_2 2">
    <p:spTree>
      <p:nvGrpSpPr>
        <p:cNvPr id="1" name="Shape 2525"/>
        <p:cNvGrpSpPr/>
        <p:nvPr/>
      </p:nvGrpSpPr>
      <p:grpSpPr>
        <a:xfrm>
          <a:off x="0" y="0"/>
          <a:ext cx="0" cy="0"/>
          <a:chOff x="0" y="0"/>
          <a:chExt cx="0" cy="0"/>
        </a:xfrm>
      </p:grpSpPr>
      <p:sp>
        <p:nvSpPr>
          <p:cNvPr id="2526" name="Google Shape;2526;p316"/>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matchingName="TITLE_3">
  <p:cSld name="TITLE_3">
    <p:spTree>
      <p:nvGrpSpPr>
        <p:cNvPr id="1" name="Shape 2527"/>
        <p:cNvGrpSpPr/>
        <p:nvPr/>
      </p:nvGrpSpPr>
      <p:grpSpPr>
        <a:xfrm>
          <a:off x="0" y="0"/>
          <a:ext cx="0" cy="0"/>
          <a:chOff x="0" y="0"/>
          <a:chExt cx="0" cy="0"/>
        </a:xfrm>
      </p:grpSpPr>
      <p:pic>
        <p:nvPicPr>
          <p:cNvPr id="2528" name="Google Shape;2528;p317" descr="Shape 893"/>
          <p:cNvPicPr preferRelativeResize="0"/>
          <p:nvPr/>
        </p:nvPicPr>
        <p:blipFill rotWithShape="1">
          <a:blip r:embed="rId2">
            <a:alphaModFix amt="26000"/>
          </a:blip>
          <a:srcRect l="4751" t="616" r="2621"/>
          <a:stretch/>
        </p:blipFill>
        <p:spPr>
          <a:xfrm>
            <a:off x="-25" y="-17500"/>
            <a:ext cx="9144000" cy="5163901"/>
          </a:xfrm>
          <a:prstGeom prst="rect">
            <a:avLst/>
          </a:prstGeom>
          <a:noFill/>
          <a:ln>
            <a:noFill/>
          </a:ln>
        </p:spPr>
      </p:pic>
      <p:sp>
        <p:nvSpPr>
          <p:cNvPr id="2529" name="Google Shape;2529;p317"/>
          <p:cNvSpPr txBox="1"/>
          <p:nvPr/>
        </p:nvSpPr>
        <p:spPr>
          <a:xfrm>
            <a:off x="388031" y="4846622"/>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530" name="Google Shape;2530;p317" descr="Shape 895"/>
          <p:cNvPicPr preferRelativeResize="0"/>
          <p:nvPr/>
        </p:nvPicPr>
        <p:blipFill rotWithShape="1">
          <a:blip r:embed="rId3">
            <a:alphaModFix/>
          </a:blip>
          <a:srcRect t="18310" b="18310"/>
          <a:stretch/>
        </p:blipFill>
        <p:spPr>
          <a:xfrm>
            <a:off x="34500" y="4867625"/>
            <a:ext cx="390320" cy="202837"/>
          </a:xfrm>
          <a:prstGeom prst="rect">
            <a:avLst/>
          </a:prstGeom>
          <a:noFill/>
          <a:ln>
            <a:noFill/>
          </a:ln>
        </p:spPr>
      </p:pic>
      <p:sp>
        <p:nvSpPr>
          <p:cNvPr id="2531" name="Google Shape;2531;p317"/>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matchingName="Full Background Image">
  <p:cSld name="Full Background Image 3">
    <p:spTree>
      <p:nvGrpSpPr>
        <p:cNvPr id="1" name="Shape 2532"/>
        <p:cNvGrpSpPr/>
        <p:nvPr/>
      </p:nvGrpSpPr>
      <p:grpSpPr>
        <a:xfrm>
          <a:off x="0" y="0"/>
          <a:ext cx="0" cy="0"/>
          <a:chOff x="0" y="0"/>
          <a:chExt cx="0" cy="0"/>
        </a:xfrm>
      </p:grpSpPr>
      <p:sp>
        <p:nvSpPr>
          <p:cNvPr id="2533" name="Google Shape;2533;p318"/>
          <p:cNvSpPr/>
          <p:nvPr/>
        </p:nvSpPr>
        <p:spPr>
          <a:xfrm>
            <a:off x="0" y="0"/>
            <a:ext cx="9144000" cy="51435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34" name="Google Shape;2534;p318"/>
          <p:cNvSpPr txBox="1">
            <a:spLocks noGrp="1"/>
          </p:cNvSpPr>
          <p:nvPr>
            <p:ph type="body" idx="1"/>
          </p:nvPr>
        </p:nvSpPr>
        <p:spPr>
          <a:xfrm>
            <a:off x="478125" y="2419500"/>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FFFFFF"/>
              </a:buClr>
              <a:buSzPts val="800"/>
              <a:buFont typeface="Arial"/>
              <a:buNone/>
              <a:defRPr sz="800" b="0" i="0" u="none" strike="noStrike" cap="none">
                <a:solidFill>
                  <a:srgbClr val="FFFFF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35" name="Google Shape;2535;p318"/>
          <p:cNvSpPr txBox="1">
            <a:spLocks noGrp="1"/>
          </p:cNvSpPr>
          <p:nvPr>
            <p:ph type="title"/>
          </p:nvPr>
        </p:nvSpPr>
        <p:spPr>
          <a:xfrm>
            <a:off x="478123" y="1449050"/>
            <a:ext cx="26370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36" name="Google Shape;2536;p318"/>
          <p:cNvSpPr txBox="1"/>
          <p:nvPr/>
        </p:nvSpPr>
        <p:spPr>
          <a:xfrm>
            <a:off x="3577400" y="4798218"/>
            <a:ext cx="4626600" cy="35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CCCCCC"/>
              </a:buClr>
              <a:buSzPts val="600"/>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500"/>
          </a:p>
        </p:txBody>
      </p:sp>
      <p:sp>
        <p:nvSpPr>
          <p:cNvPr id="2537" name="Google Shape;2537;p318"/>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2538" name="Google Shape;2538;p318"/>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matchingName="BLANK">
  <p:cSld name="BLANK 4">
    <p:spTree>
      <p:nvGrpSpPr>
        <p:cNvPr id="1" name="Shape 2539"/>
        <p:cNvGrpSpPr/>
        <p:nvPr/>
      </p:nvGrpSpPr>
      <p:grpSpPr>
        <a:xfrm>
          <a:off x="0" y="0"/>
          <a:ext cx="0" cy="0"/>
          <a:chOff x="0" y="0"/>
          <a:chExt cx="0" cy="0"/>
        </a:xfrm>
      </p:grpSpPr>
      <p:sp>
        <p:nvSpPr>
          <p:cNvPr id="2540" name="Google Shape;2540;p319"/>
          <p:cNvSpPr txBox="1"/>
          <p:nvPr/>
        </p:nvSpPr>
        <p:spPr>
          <a:xfrm>
            <a:off x="260975"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sp>
        <p:nvSpPr>
          <p:cNvPr id="2541" name="Google Shape;2541;p319"/>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matchingName="All Text ">
  <p:cSld name="All Text  2">
    <p:spTree>
      <p:nvGrpSpPr>
        <p:cNvPr id="1" name="Shape 2542"/>
        <p:cNvGrpSpPr/>
        <p:nvPr/>
      </p:nvGrpSpPr>
      <p:grpSpPr>
        <a:xfrm>
          <a:off x="0" y="0"/>
          <a:ext cx="0" cy="0"/>
          <a:chOff x="0" y="0"/>
          <a:chExt cx="0" cy="0"/>
        </a:xfrm>
      </p:grpSpPr>
      <p:sp>
        <p:nvSpPr>
          <p:cNvPr id="2543" name="Google Shape;2543;p320"/>
          <p:cNvSpPr txBox="1">
            <a:spLocks noGrp="1"/>
          </p:cNvSpPr>
          <p:nvPr>
            <p:ph type="body" idx="1"/>
          </p:nvPr>
        </p:nvSpPr>
        <p:spPr>
          <a:xfrm>
            <a:off x="333256" y="843586"/>
            <a:ext cx="8275500" cy="29181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44" name="Google Shape;2544;p320"/>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45" name="Google Shape;2545;p320"/>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matchingName="Section Title 1 1">
  <p:cSld name="Section Title 1 1 3">
    <p:spTree>
      <p:nvGrpSpPr>
        <p:cNvPr id="1" name="Shape 2546"/>
        <p:cNvGrpSpPr/>
        <p:nvPr/>
      </p:nvGrpSpPr>
      <p:grpSpPr>
        <a:xfrm>
          <a:off x="0" y="0"/>
          <a:ext cx="0" cy="0"/>
          <a:chOff x="0" y="0"/>
          <a:chExt cx="0" cy="0"/>
        </a:xfrm>
      </p:grpSpPr>
      <p:pic>
        <p:nvPicPr>
          <p:cNvPr id="2547" name="Google Shape;2547;p321" descr="Shape 918"/>
          <p:cNvPicPr preferRelativeResize="0"/>
          <p:nvPr/>
        </p:nvPicPr>
        <p:blipFill rotWithShape="1">
          <a:blip r:embed="rId2">
            <a:alphaModFix amt="77000"/>
          </a:blip>
          <a:srcRect/>
          <a:stretch/>
        </p:blipFill>
        <p:spPr>
          <a:xfrm>
            <a:off x="0" y="-6286"/>
            <a:ext cx="9144000" cy="5143500"/>
          </a:xfrm>
          <a:prstGeom prst="rect">
            <a:avLst/>
          </a:prstGeom>
          <a:noFill/>
          <a:ln>
            <a:noFill/>
          </a:ln>
        </p:spPr>
      </p:pic>
      <p:sp>
        <p:nvSpPr>
          <p:cNvPr id="2548" name="Google Shape;2548;p321"/>
          <p:cNvSpPr txBox="1">
            <a:spLocks noGrp="1"/>
          </p:cNvSpPr>
          <p:nvPr>
            <p:ph type="title"/>
          </p:nvPr>
        </p:nvSpPr>
        <p:spPr>
          <a:xfrm>
            <a:off x="4105275" y="3203484"/>
            <a:ext cx="4655100" cy="853500"/>
          </a:xfrm>
          <a:prstGeom prst="rect">
            <a:avLst/>
          </a:prstGeom>
          <a:noFill/>
          <a:ln>
            <a:noFill/>
          </a:ln>
        </p:spPr>
        <p:txBody>
          <a:bodyPr spcFirstLastPara="1" wrap="square" lIns="34275" tIns="34275" rIns="34275" bIns="34275" anchor="ctr" anchorCtr="0"/>
          <a:lstStyle>
            <a:lvl1pPr marR="0" lvl="0" algn="r" rtl="0">
              <a:lnSpc>
                <a:spcPct val="100000"/>
              </a:lnSpc>
              <a:spcBef>
                <a:spcPts val="0"/>
              </a:spcBef>
              <a:spcAft>
                <a:spcPts val="0"/>
              </a:spcAft>
              <a:buClr>
                <a:srgbClr val="666666"/>
              </a:buClr>
              <a:buSzPts val="2400"/>
              <a:buFont typeface="Helvetica Neue Light"/>
              <a:buNone/>
              <a:defRPr sz="2400" b="0" i="0" u="none" strike="noStrike" cap="none">
                <a:solidFill>
                  <a:srgbClr val="666666"/>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2549" name="Google Shape;2549;p321" descr="Shape 920"/>
          <p:cNvPicPr preferRelativeResize="0"/>
          <p:nvPr/>
        </p:nvPicPr>
        <p:blipFill rotWithShape="1">
          <a:blip r:embed="rId3">
            <a:alphaModFix/>
          </a:blip>
          <a:srcRect/>
          <a:stretch/>
        </p:blipFill>
        <p:spPr>
          <a:xfrm>
            <a:off x="1478825" y="2200925"/>
            <a:ext cx="1179300" cy="741600"/>
          </a:xfrm>
          <a:prstGeom prst="rect">
            <a:avLst/>
          </a:prstGeom>
          <a:noFill/>
          <a:ln>
            <a:noFill/>
          </a:ln>
        </p:spPr>
      </p:pic>
      <p:sp>
        <p:nvSpPr>
          <p:cNvPr id="2550" name="Google Shape;2550;p321"/>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551" name="Google Shape;2551;p321" descr="Shape 922"/>
          <p:cNvPicPr preferRelativeResize="0"/>
          <p:nvPr/>
        </p:nvPicPr>
        <p:blipFill rotWithShape="1">
          <a:blip r:embed="rId4">
            <a:alphaModFix/>
          </a:blip>
          <a:srcRect/>
          <a:stretch/>
        </p:blipFill>
        <p:spPr>
          <a:xfrm>
            <a:off x="441206" y="2137810"/>
            <a:ext cx="1040100" cy="828600"/>
          </a:xfrm>
          <a:prstGeom prst="rect">
            <a:avLst/>
          </a:prstGeom>
          <a:noFill/>
          <a:ln>
            <a:noFill/>
          </a:ln>
        </p:spPr>
      </p:pic>
      <p:sp>
        <p:nvSpPr>
          <p:cNvPr id="2552" name="Google Shape;2552;p321"/>
          <p:cNvSpPr txBox="1">
            <a:spLocks noGrp="1"/>
          </p:cNvSpPr>
          <p:nvPr>
            <p:ph type="sldNum" idx="12"/>
          </p:nvPr>
        </p:nvSpPr>
        <p:spPr>
          <a:xfrm>
            <a:off x="4419600" y="4629150"/>
            <a:ext cx="2133600" cy="2763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matchingName="TITLE">
  <p:cSld name="TITLE 4">
    <p:spTree>
      <p:nvGrpSpPr>
        <p:cNvPr id="1" name="Shape 2553"/>
        <p:cNvGrpSpPr/>
        <p:nvPr/>
      </p:nvGrpSpPr>
      <p:grpSpPr>
        <a:xfrm>
          <a:off x="0" y="0"/>
          <a:ext cx="0" cy="0"/>
          <a:chOff x="0" y="0"/>
          <a:chExt cx="0" cy="0"/>
        </a:xfrm>
      </p:grpSpPr>
      <p:sp>
        <p:nvSpPr>
          <p:cNvPr id="2554" name="Google Shape;2554;p322"/>
          <p:cNvSpPr/>
          <p:nvPr/>
        </p:nvSpPr>
        <p:spPr>
          <a:xfrm>
            <a:off x="4804475" y="920225"/>
            <a:ext cx="3957900" cy="34095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55" name="Google Shape;2555;p322"/>
          <p:cNvSpPr txBox="1">
            <a:spLocks noGrp="1"/>
          </p:cNvSpPr>
          <p:nvPr>
            <p:ph type="body" idx="1"/>
          </p:nvPr>
        </p:nvSpPr>
        <p:spPr>
          <a:xfrm>
            <a:off x="333250" y="1336775"/>
            <a:ext cx="2637000" cy="19503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800"/>
              <a:buFont typeface="Arial"/>
              <a:buNone/>
              <a:defRPr sz="8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56" name="Google Shape;2556;p322"/>
          <p:cNvSpPr txBox="1">
            <a:spLocks noGrp="1"/>
          </p:cNvSpPr>
          <p:nvPr>
            <p:ph type="title"/>
          </p:nvPr>
        </p:nvSpPr>
        <p:spPr>
          <a:xfrm>
            <a:off x="333249" y="298150"/>
            <a:ext cx="39579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57" name="Google Shape;2557;p322"/>
          <p:cNvSpPr txBox="1"/>
          <p:nvPr/>
        </p:nvSpPr>
        <p:spPr>
          <a:xfrm>
            <a:off x="4115425" y="2438493"/>
            <a:ext cx="53124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B7B7B7"/>
              </a:buClr>
              <a:buSzPts val="600"/>
              <a:buFont typeface="Helvetica Neue"/>
              <a:buNone/>
            </a:pPr>
            <a:r>
              <a:rPr lang="en" sz="600" b="0" i="0" u="none" strike="noStrike" cap="none">
                <a:solidFill>
                  <a:srgbClr val="B7B7B7"/>
                </a:solidFill>
                <a:latin typeface="Helvetica Neue"/>
                <a:ea typeface="Helvetica Neue"/>
                <a:cs typeface="Helvetica Neue"/>
                <a:sym typeface="Helvetica Neue"/>
              </a:rPr>
              <a:t>CROP  IMAGE HERE</a:t>
            </a:r>
            <a:endParaRPr sz="500"/>
          </a:p>
        </p:txBody>
      </p:sp>
      <p:sp>
        <p:nvSpPr>
          <p:cNvPr id="2558" name="Google Shape;2558;p322"/>
          <p:cNvSpPr txBox="1"/>
          <p:nvPr/>
        </p:nvSpPr>
        <p:spPr>
          <a:xfrm>
            <a:off x="388031" y="4846621"/>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559" name="Google Shape;2559;p322" descr="Shape 929"/>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2560" name="Google Shape;2560;p322"/>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matchingName="Four Subjects">
  <p:cSld name="Four Subjects 4">
    <p:spTree>
      <p:nvGrpSpPr>
        <p:cNvPr id="1" name="Shape 2561"/>
        <p:cNvGrpSpPr/>
        <p:nvPr/>
      </p:nvGrpSpPr>
      <p:grpSpPr>
        <a:xfrm>
          <a:off x="0" y="0"/>
          <a:ext cx="0" cy="0"/>
          <a:chOff x="0" y="0"/>
          <a:chExt cx="0" cy="0"/>
        </a:xfrm>
      </p:grpSpPr>
      <p:sp>
        <p:nvSpPr>
          <p:cNvPr id="2562" name="Google Shape;2562;p323"/>
          <p:cNvSpPr/>
          <p:nvPr/>
        </p:nvSpPr>
        <p:spPr>
          <a:xfrm rot="10800000">
            <a:off x="323228" y="2562646"/>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63" name="Google Shape;2563;p323"/>
          <p:cNvSpPr/>
          <p:nvPr/>
        </p:nvSpPr>
        <p:spPr>
          <a:xfrm rot="10800000">
            <a:off x="4570628" y="2562646"/>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64" name="Google Shape;2564;p323"/>
          <p:cNvSpPr/>
          <p:nvPr/>
        </p:nvSpPr>
        <p:spPr>
          <a:xfrm>
            <a:off x="323260"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EE467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65" name="Google Shape;2565;p323"/>
          <p:cNvSpPr/>
          <p:nvPr/>
        </p:nvSpPr>
        <p:spPr>
          <a:xfrm rot="10800000">
            <a:off x="2446928" y="2567070"/>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C18EB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66" name="Google Shape;2566;p323"/>
          <p:cNvSpPr/>
          <p:nvPr/>
        </p:nvSpPr>
        <p:spPr>
          <a:xfrm>
            <a:off x="4570660"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0D5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67" name="Google Shape;2567;p323"/>
          <p:cNvSpPr/>
          <p:nvPr/>
        </p:nvSpPr>
        <p:spPr>
          <a:xfrm rot="10800000">
            <a:off x="6694328" y="2562646"/>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F5886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68" name="Google Shape;2568;p323"/>
          <p:cNvSpPr txBox="1">
            <a:spLocks noGrp="1"/>
          </p:cNvSpPr>
          <p:nvPr>
            <p:ph type="body" idx="1"/>
          </p:nvPr>
        </p:nvSpPr>
        <p:spPr>
          <a:xfrm>
            <a:off x="689250" y="2505075"/>
            <a:ext cx="1391700" cy="671400"/>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69" name="Google Shape;2569;p323"/>
          <p:cNvSpPr txBox="1">
            <a:spLocks noGrp="1"/>
          </p:cNvSpPr>
          <p:nvPr>
            <p:ph type="body" idx="2"/>
          </p:nvPr>
        </p:nvSpPr>
        <p:spPr>
          <a:xfrm>
            <a:off x="4936649" y="2505075"/>
            <a:ext cx="1391700" cy="671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70" name="Google Shape;2570;p323"/>
          <p:cNvSpPr/>
          <p:nvPr/>
        </p:nvSpPr>
        <p:spPr>
          <a:xfrm>
            <a:off x="1049400" y="1762125"/>
            <a:ext cx="671400" cy="671400"/>
          </a:xfrm>
          <a:prstGeom prst="ellipse">
            <a:avLst/>
          </a:prstGeom>
          <a:solidFill>
            <a:srgbClr val="EE467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71" name="Google Shape;2571;p323"/>
          <p:cNvSpPr/>
          <p:nvPr/>
        </p:nvSpPr>
        <p:spPr>
          <a:xfrm>
            <a:off x="5296799" y="1762125"/>
            <a:ext cx="671400" cy="671400"/>
          </a:xfrm>
          <a:prstGeom prst="ellipse">
            <a:avLst/>
          </a:prstGeom>
          <a:solidFill>
            <a:srgbClr val="90D5DF"/>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72" name="Google Shape;2572;p323"/>
          <p:cNvSpPr txBox="1">
            <a:spLocks noGrp="1"/>
          </p:cNvSpPr>
          <p:nvPr>
            <p:ph type="title"/>
          </p:nvPr>
        </p:nvSpPr>
        <p:spPr>
          <a:xfrm>
            <a:off x="333250" y="298150"/>
            <a:ext cx="84843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73" name="Google Shape;2573;p323"/>
          <p:cNvSpPr txBox="1"/>
          <p:nvPr/>
        </p:nvSpPr>
        <p:spPr>
          <a:xfrm>
            <a:off x="388031" y="4846621"/>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574" name="Google Shape;2574;p323" descr="Shape 945"/>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2575" name="Google Shape;2575;p323"/>
          <p:cNvSpPr/>
          <p:nvPr/>
        </p:nvSpPr>
        <p:spPr>
          <a:xfrm>
            <a:off x="2446960" y="1514574"/>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76" name="Google Shape;2576;p323"/>
          <p:cNvSpPr txBox="1">
            <a:spLocks noGrp="1"/>
          </p:cNvSpPr>
          <p:nvPr>
            <p:ph type="body" idx="3"/>
          </p:nvPr>
        </p:nvSpPr>
        <p:spPr>
          <a:xfrm>
            <a:off x="2812950" y="2509500"/>
            <a:ext cx="1391700" cy="671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77" name="Google Shape;2577;p323"/>
          <p:cNvSpPr/>
          <p:nvPr/>
        </p:nvSpPr>
        <p:spPr>
          <a:xfrm>
            <a:off x="3173100" y="1766550"/>
            <a:ext cx="671400" cy="671400"/>
          </a:xfrm>
          <a:prstGeom prst="ellipse">
            <a:avLst/>
          </a:prstGeom>
          <a:solidFill>
            <a:srgbClr val="C18EBC"/>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78" name="Google Shape;2578;p323"/>
          <p:cNvSpPr/>
          <p:nvPr/>
        </p:nvSpPr>
        <p:spPr>
          <a:xfrm>
            <a:off x="6694361" y="1510149"/>
            <a:ext cx="2123712" cy="1061856"/>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79" name="Google Shape;2579;p323"/>
          <p:cNvSpPr txBox="1">
            <a:spLocks noGrp="1"/>
          </p:cNvSpPr>
          <p:nvPr>
            <p:ph type="body" idx="4"/>
          </p:nvPr>
        </p:nvSpPr>
        <p:spPr>
          <a:xfrm>
            <a:off x="7060349" y="2505075"/>
            <a:ext cx="1391700" cy="671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80" name="Google Shape;2580;p323"/>
          <p:cNvSpPr/>
          <p:nvPr/>
        </p:nvSpPr>
        <p:spPr>
          <a:xfrm>
            <a:off x="7420499" y="1762125"/>
            <a:ext cx="671400" cy="671400"/>
          </a:xfrm>
          <a:prstGeom prst="ellipse">
            <a:avLst/>
          </a:prstGeom>
          <a:solidFill>
            <a:srgbClr val="FF8A2A"/>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81" name="Google Shape;2581;p323"/>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3">
    <p:spTree>
      <p:nvGrpSpPr>
        <p:cNvPr id="1" name="Shape 2582"/>
        <p:cNvGrpSpPr/>
        <p:nvPr/>
      </p:nvGrpSpPr>
      <p:grpSpPr>
        <a:xfrm>
          <a:off x="0" y="0"/>
          <a:ext cx="0" cy="0"/>
          <a:chOff x="0" y="0"/>
          <a:chExt cx="0" cy="0"/>
        </a:xfrm>
      </p:grpSpPr>
      <p:sp>
        <p:nvSpPr>
          <p:cNvPr id="2583" name="Google Shape;2583;p324"/>
          <p:cNvSpPr txBox="1">
            <a:spLocks noGrp="1"/>
          </p:cNvSpPr>
          <p:nvPr>
            <p:ph type="title"/>
          </p:nvPr>
        </p:nvSpPr>
        <p:spPr>
          <a:xfrm>
            <a:off x="4640075" y="2318625"/>
            <a:ext cx="36912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84" name="Google Shape;2584;p324"/>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585" name="Google Shape;2585;p324" descr="Shape 956"/>
          <p:cNvPicPr preferRelativeResize="0"/>
          <p:nvPr/>
        </p:nvPicPr>
        <p:blipFill rotWithShape="1">
          <a:blip r:embed="rId2">
            <a:alphaModFix/>
          </a:blip>
          <a:srcRect/>
          <a:stretch/>
        </p:blipFill>
        <p:spPr>
          <a:xfrm>
            <a:off x="303925" y="890425"/>
            <a:ext cx="4307700" cy="3132000"/>
          </a:xfrm>
          <a:prstGeom prst="rect">
            <a:avLst/>
          </a:prstGeom>
          <a:noFill/>
          <a:ln>
            <a:noFill/>
          </a:ln>
        </p:spPr>
      </p:pic>
      <p:sp>
        <p:nvSpPr>
          <p:cNvPr id="2586" name="Google Shape;2586;p324"/>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ark Image Background 3">
  <p:cSld name="Full Background Image_1">
    <p:spTree>
      <p:nvGrpSpPr>
        <p:cNvPr id="1" name="Shape 295"/>
        <p:cNvGrpSpPr/>
        <p:nvPr/>
      </p:nvGrpSpPr>
      <p:grpSpPr>
        <a:xfrm>
          <a:off x="0" y="0"/>
          <a:ext cx="0" cy="0"/>
          <a:chOff x="0" y="0"/>
          <a:chExt cx="0" cy="0"/>
        </a:xfrm>
      </p:grpSpPr>
      <p:sp>
        <p:nvSpPr>
          <p:cNvPr id="296" name="Google Shape;296;p34"/>
          <p:cNvSpPr/>
          <p:nvPr/>
        </p:nvSpPr>
        <p:spPr>
          <a:xfrm>
            <a:off x="0" y="0"/>
            <a:ext cx="9144000" cy="51435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4"/>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9pPr>
          </a:lstStyle>
          <a:p>
            <a:endParaRPr/>
          </a:p>
        </p:txBody>
      </p:sp>
      <p:sp>
        <p:nvSpPr>
          <p:cNvPr id="298" name="Google Shape;298;p34"/>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9pPr>
          </a:lstStyle>
          <a:p>
            <a:endParaRPr/>
          </a:p>
        </p:txBody>
      </p:sp>
      <p:sp>
        <p:nvSpPr>
          <p:cNvPr id="299" name="Google Shape;299;p34"/>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1400"/>
          </a:p>
        </p:txBody>
      </p:sp>
      <p:sp>
        <p:nvSpPr>
          <p:cNvPr id="300" name="Google Shape;300;p34"/>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301" name="Google Shape;301;p34"/>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302" name="Google Shape;302;p34"/>
          <p:cNvPicPr preferRelativeResize="0"/>
          <p:nvPr/>
        </p:nvPicPr>
        <p:blipFill>
          <a:blip r:embed="rId2">
            <a:alphaModFix amt="22000"/>
          </a:blip>
          <a:stretch>
            <a:fillRect/>
          </a:stretch>
        </p:blipFill>
        <p:spPr>
          <a:xfrm>
            <a:off x="0" y="-4270"/>
            <a:ext cx="9143999" cy="5152071"/>
          </a:xfrm>
          <a:prstGeom prst="rect">
            <a:avLst/>
          </a:prstGeom>
          <a:noFill/>
          <a:ln>
            <a:noFill/>
          </a:ln>
        </p:spPr>
      </p:pic>
      <p:pic>
        <p:nvPicPr>
          <p:cNvPr id="303" name="Google Shape;303;p34" descr="Leaper_White.png"/>
          <p:cNvPicPr preferRelativeResize="0"/>
          <p:nvPr/>
        </p:nvPicPr>
        <p:blipFill rotWithShape="1">
          <a:blip r:embed="rId3">
            <a:alphaModFix/>
          </a:blip>
          <a:srcRect t="9929" b="9929"/>
          <a:stretch/>
        </p:blipFill>
        <p:spPr>
          <a:xfrm>
            <a:off x="315600" y="505113"/>
            <a:ext cx="1518000" cy="998100"/>
          </a:xfrm>
          <a:prstGeom prst="rect">
            <a:avLst/>
          </a:prstGeom>
          <a:noFill/>
          <a:ln>
            <a:noFill/>
          </a:ln>
        </p:spPr>
      </p:pic>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matchingName="Three Subjects">
  <p:cSld name="Three Subjects 3">
    <p:spTree>
      <p:nvGrpSpPr>
        <p:cNvPr id="1" name="Shape 2587"/>
        <p:cNvGrpSpPr/>
        <p:nvPr/>
      </p:nvGrpSpPr>
      <p:grpSpPr>
        <a:xfrm>
          <a:off x="0" y="0"/>
          <a:ext cx="0" cy="0"/>
          <a:chOff x="0" y="0"/>
          <a:chExt cx="0" cy="0"/>
        </a:xfrm>
      </p:grpSpPr>
      <p:sp>
        <p:nvSpPr>
          <p:cNvPr id="2588" name="Google Shape;2588;p325"/>
          <p:cNvSpPr txBox="1">
            <a:spLocks noGrp="1"/>
          </p:cNvSpPr>
          <p:nvPr>
            <p:ph type="body" idx="1"/>
          </p:nvPr>
        </p:nvSpPr>
        <p:spPr>
          <a:xfrm>
            <a:off x="354700" y="889184"/>
            <a:ext cx="8275500" cy="393600"/>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89" name="Google Shape;2589;p325"/>
          <p:cNvSpPr txBox="1">
            <a:spLocks noGrp="1"/>
          </p:cNvSpPr>
          <p:nvPr>
            <p:ph type="body" idx="2"/>
          </p:nvPr>
        </p:nvSpPr>
        <p:spPr>
          <a:xfrm>
            <a:off x="324986"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90" name="Google Shape;2590;p325"/>
          <p:cNvSpPr/>
          <p:nvPr/>
        </p:nvSpPr>
        <p:spPr>
          <a:xfrm>
            <a:off x="90251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91" name="Google Shape;2591;p325"/>
          <p:cNvSpPr txBox="1">
            <a:spLocks noGrp="1"/>
          </p:cNvSpPr>
          <p:nvPr>
            <p:ph type="body" idx="3"/>
          </p:nvPr>
        </p:nvSpPr>
        <p:spPr>
          <a:xfrm>
            <a:off x="328020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92" name="Google Shape;2592;p325"/>
          <p:cNvSpPr/>
          <p:nvPr/>
        </p:nvSpPr>
        <p:spPr>
          <a:xfrm>
            <a:off x="3857735"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93" name="Google Shape;2593;p325"/>
          <p:cNvSpPr txBox="1">
            <a:spLocks noGrp="1"/>
          </p:cNvSpPr>
          <p:nvPr>
            <p:ph type="body" idx="4"/>
          </p:nvPr>
        </p:nvSpPr>
        <p:spPr>
          <a:xfrm>
            <a:off x="623542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594" name="Google Shape;2594;p325"/>
          <p:cNvSpPr/>
          <p:nvPr/>
        </p:nvSpPr>
        <p:spPr>
          <a:xfrm>
            <a:off x="681295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595" name="Google Shape;2595;p325"/>
          <p:cNvSpPr txBox="1"/>
          <p:nvPr/>
        </p:nvSpPr>
        <p:spPr>
          <a:xfrm>
            <a:off x="1200150"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596" name="Google Shape;2596;p325"/>
          <p:cNvSpPr txBox="1"/>
          <p:nvPr/>
        </p:nvSpPr>
        <p:spPr>
          <a:xfrm>
            <a:off x="4166437"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597" name="Google Shape;2597;p325"/>
          <p:cNvSpPr txBox="1"/>
          <p:nvPr/>
        </p:nvSpPr>
        <p:spPr>
          <a:xfrm>
            <a:off x="7132686"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598" name="Google Shape;2598;p325"/>
          <p:cNvSpPr txBox="1">
            <a:spLocks noGrp="1"/>
          </p:cNvSpPr>
          <p:nvPr>
            <p:ph type="title"/>
          </p:nvPr>
        </p:nvSpPr>
        <p:spPr>
          <a:xfrm>
            <a:off x="333250" y="298150"/>
            <a:ext cx="8275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599" name="Google Shape;2599;p325"/>
          <p:cNvSpPr txBox="1"/>
          <p:nvPr/>
        </p:nvSpPr>
        <p:spPr>
          <a:xfrm>
            <a:off x="388031" y="4846621"/>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600" name="Google Shape;2600;p325" descr="Shape 971"/>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2601" name="Google Shape;2601;p325"/>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matchingName="Three Subjects - Title Only">
  <p:cSld name="Three Subjects - Title Only 3">
    <p:spTree>
      <p:nvGrpSpPr>
        <p:cNvPr id="1" name="Shape 2602"/>
        <p:cNvGrpSpPr/>
        <p:nvPr/>
      </p:nvGrpSpPr>
      <p:grpSpPr>
        <a:xfrm>
          <a:off x="0" y="0"/>
          <a:ext cx="0" cy="0"/>
          <a:chOff x="0" y="0"/>
          <a:chExt cx="0" cy="0"/>
        </a:xfrm>
      </p:grpSpPr>
      <p:sp>
        <p:nvSpPr>
          <p:cNvPr id="2603" name="Google Shape;2603;p326"/>
          <p:cNvSpPr txBox="1">
            <a:spLocks noGrp="1"/>
          </p:cNvSpPr>
          <p:nvPr>
            <p:ph type="body" idx="1"/>
          </p:nvPr>
        </p:nvSpPr>
        <p:spPr>
          <a:xfrm>
            <a:off x="324986" y="3062283"/>
            <a:ext cx="2582100" cy="932400"/>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604" name="Google Shape;2604;p326"/>
          <p:cNvSpPr/>
          <p:nvPr/>
        </p:nvSpPr>
        <p:spPr>
          <a:xfrm>
            <a:off x="90251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605" name="Google Shape;2605;p326"/>
          <p:cNvSpPr txBox="1">
            <a:spLocks noGrp="1"/>
          </p:cNvSpPr>
          <p:nvPr>
            <p:ph type="body" idx="2"/>
          </p:nvPr>
        </p:nvSpPr>
        <p:spPr>
          <a:xfrm>
            <a:off x="328020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606" name="Google Shape;2606;p326"/>
          <p:cNvSpPr/>
          <p:nvPr/>
        </p:nvSpPr>
        <p:spPr>
          <a:xfrm>
            <a:off x="3857735"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607" name="Google Shape;2607;p326"/>
          <p:cNvSpPr txBox="1">
            <a:spLocks noGrp="1"/>
          </p:cNvSpPr>
          <p:nvPr>
            <p:ph type="body" idx="3"/>
          </p:nvPr>
        </p:nvSpPr>
        <p:spPr>
          <a:xfrm>
            <a:off x="6235425" y="3062283"/>
            <a:ext cx="2582100" cy="9324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608" name="Google Shape;2608;p326"/>
          <p:cNvSpPr/>
          <p:nvPr/>
        </p:nvSpPr>
        <p:spPr>
          <a:xfrm>
            <a:off x="6812956" y="15621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609" name="Google Shape;2609;p326"/>
          <p:cNvSpPr txBox="1"/>
          <p:nvPr/>
        </p:nvSpPr>
        <p:spPr>
          <a:xfrm>
            <a:off x="1200150"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610" name="Google Shape;2610;p326"/>
          <p:cNvSpPr txBox="1"/>
          <p:nvPr/>
        </p:nvSpPr>
        <p:spPr>
          <a:xfrm>
            <a:off x="4166437"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611" name="Google Shape;2611;p326"/>
          <p:cNvSpPr txBox="1"/>
          <p:nvPr/>
        </p:nvSpPr>
        <p:spPr>
          <a:xfrm>
            <a:off x="7132686" y="21575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612" name="Google Shape;2612;p326"/>
          <p:cNvSpPr txBox="1">
            <a:spLocks noGrp="1"/>
          </p:cNvSpPr>
          <p:nvPr>
            <p:ph type="title"/>
          </p:nvPr>
        </p:nvSpPr>
        <p:spPr>
          <a:xfrm>
            <a:off x="333250" y="298150"/>
            <a:ext cx="8275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613" name="Google Shape;2613;p326"/>
          <p:cNvSpPr txBox="1"/>
          <p:nvPr/>
        </p:nvSpPr>
        <p:spPr>
          <a:xfrm>
            <a:off x="388031" y="4846621"/>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614" name="Google Shape;2614;p326" descr="Shape 985"/>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2615" name="Google Shape;2615;p326"/>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matchingName="Three subject - no text">
  <p:cSld name="Three subject - no text 3">
    <p:spTree>
      <p:nvGrpSpPr>
        <p:cNvPr id="1" name="Shape 2616"/>
        <p:cNvGrpSpPr/>
        <p:nvPr/>
      </p:nvGrpSpPr>
      <p:grpSpPr>
        <a:xfrm>
          <a:off x="0" y="0"/>
          <a:ext cx="0" cy="0"/>
          <a:chOff x="0" y="0"/>
          <a:chExt cx="0" cy="0"/>
        </a:xfrm>
      </p:grpSpPr>
      <p:sp>
        <p:nvSpPr>
          <p:cNvPr id="2617" name="Google Shape;2617;p327"/>
          <p:cNvSpPr/>
          <p:nvPr/>
        </p:nvSpPr>
        <p:spPr>
          <a:xfrm>
            <a:off x="902516" y="19749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618" name="Google Shape;2618;p327"/>
          <p:cNvSpPr/>
          <p:nvPr/>
        </p:nvSpPr>
        <p:spPr>
          <a:xfrm>
            <a:off x="3857735" y="19749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619" name="Google Shape;2619;p327"/>
          <p:cNvSpPr/>
          <p:nvPr/>
        </p:nvSpPr>
        <p:spPr>
          <a:xfrm>
            <a:off x="6812956" y="1974900"/>
            <a:ext cx="1427100" cy="1427100"/>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2620" name="Google Shape;2620;p327"/>
          <p:cNvSpPr txBox="1"/>
          <p:nvPr/>
        </p:nvSpPr>
        <p:spPr>
          <a:xfrm>
            <a:off x="1200150" y="25703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621" name="Google Shape;2621;p327"/>
          <p:cNvSpPr txBox="1"/>
          <p:nvPr/>
        </p:nvSpPr>
        <p:spPr>
          <a:xfrm>
            <a:off x="4166437" y="25703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622" name="Google Shape;2622;p327"/>
          <p:cNvSpPr txBox="1"/>
          <p:nvPr/>
        </p:nvSpPr>
        <p:spPr>
          <a:xfrm>
            <a:off x="7132686" y="2570365"/>
            <a:ext cx="809700" cy="266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2623" name="Google Shape;2623;p327"/>
          <p:cNvSpPr txBox="1">
            <a:spLocks noGrp="1"/>
          </p:cNvSpPr>
          <p:nvPr>
            <p:ph type="title"/>
          </p:nvPr>
        </p:nvSpPr>
        <p:spPr>
          <a:xfrm>
            <a:off x="333250" y="298150"/>
            <a:ext cx="82755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624" name="Google Shape;2624;p327"/>
          <p:cNvSpPr txBox="1"/>
          <p:nvPr/>
        </p:nvSpPr>
        <p:spPr>
          <a:xfrm>
            <a:off x="388031" y="4846621"/>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625" name="Google Shape;2625;p327" descr="Shape 996"/>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2626" name="Google Shape;2626;p327"/>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matchingName="4 Quads">
  <p:cSld name="4 Quads 3">
    <p:spTree>
      <p:nvGrpSpPr>
        <p:cNvPr id="1" name="Shape 2627"/>
        <p:cNvGrpSpPr/>
        <p:nvPr/>
      </p:nvGrpSpPr>
      <p:grpSpPr>
        <a:xfrm>
          <a:off x="0" y="0"/>
          <a:ext cx="0" cy="0"/>
          <a:chOff x="0" y="0"/>
          <a:chExt cx="0" cy="0"/>
        </a:xfrm>
      </p:grpSpPr>
      <p:sp>
        <p:nvSpPr>
          <p:cNvPr id="2628" name="Google Shape;2628;p328"/>
          <p:cNvSpPr txBox="1">
            <a:spLocks noGrp="1"/>
          </p:cNvSpPr>
          <p:nvPr>
            <p:ph type="title"/>
          </p:nvPr>
        </p:nvSpPr>
        <p:spPr>
          <a:xfrm>
            <a:off x="333250" y="298150"/>
            <a:ext cx="8484300" cy="6183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629" name="Google Shape;2629;p328"/>
          <p:cNvSpPr txBox="1"/>
          <p:nvPr/>
        </p:nvSpPr>
        <p:spPr>
          <a:xfrm>
            <a:off x="388031" y="4846621"/>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cxnSp>
        <p:nvCxnSpPr>
          <p:cNvPr id="2630" name="Google Shape;2630;p328"/>
          <p:cNvCxnSpPr/>
          <p:nvPr/>
        </p:nvCxnSpPr>
        <p:spPr>
          <a:xfrm>
            <a:off x="321975" y="2784175"/>
            <a:ext cx="8569800" cy="0"/>
          </a:xfrm>
          <a:prstGeom prst="straightConnector1">
            <a:avLst/>
          </a:prstGeom>
          <a:noFill/>
          <a:ln w="12700" cap="flat" cmpd="sng">
            <a:solidFill>
              <a:srgbClr val="595959"/>
            </a:solidFill>
            <a:prstDash val="solid"/>
            <a:round/>
            <a:headEnd type="none" w="sm" len="sm"/>
            <a:tailEnd type="none" w="sm" len="sm"/>
          </a:ln>
        </p:spPr>
      </p:cxnSp>
      <p:cxnSp>
        <p:nvCxnSpPr>
          <p:cNvPr id="2631" name="Google Shape;2631;p328"/>
          <p:cNvCxnSpPr/>
          <p:nvPr/>
        </p:nvCxnSpPr>
        <p:spPr>
          <a:xfrm>
            <a:off x="4575400" y="885300"/>
            <a:ext cx="0" cy="3954600"/>
          </a:xfrm>
          <a:prstGeom prst="straightConnector1">
            <a:avLst/>
          </a:prstGeom>
          <a:noFill/>
          <a:ln w="12700" cap="flat" cmpd="sng">
            <a:solidFill>
              <a:srgbClr val="595959"/>
            </a:solidFill>
            <a:prstDash val="solid"/>
            <a:round/>
            <a:headEnd type="none" w="sm" len="sm"/>
            <a:tailEnd type="none" w="sm" len="sm"/>
          </a:ln>
        </p:spPr>
      </p:cxnSp>
      <p:pic>
        <p:nvPicPr>
          <p:cNvPr id="2632" name="Google Shape;2632;p328" descr="Shape 1007"/>
          <p:cNvPicPr preferRelativeResize="0"/>
          <p:nvPr/>
        </p:nvPicPr>
        <p:blipFill rotWithShape="1">
          <a:blip r:embed="rId2">
            <a:alphaModFix/>
          </a:blip>
          <a:srcRect/>
          <a:stretch/>
        </p:blipFill>
        <p:spPr>
          <a:xfrm>
            <a:off x="34499" y="4867625"/>
            <a:ext cx="390300" cy="202800"/>
          </a:xfrm>
          <a:prstGeom prst="rect">
            <a:avLst/>
          </a:prstGeom>
          <a:noFill/>
          <a:ln>
            <a:noFill/>
          </a:ln>
        </p:spPr>
      </p:pic>
      <p:sp>
        <p:nvSpPr>
          <p:cNvPr id="2633" name="Google Shape;2633;p328"/>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matchingName="Section Title 1">
  <p:cSld name="Section Title 1 4">
    <p:spTree>
      <p:nvGrpSpPr>
        <p:cNvPr id="1" name="Shape 2634"/>
        <p:cNvGrpSpPr/>
        <p:nvPr/>
      </p:nvGrpSpPr>
      <p:grpSpPr>
        <a:xfrm>
          <a:off x="0" y="0"/>
          <a:ext cx="0" cy="0"/>
          <a:chOff x="0" y="0"/>
          <a:chExt cx="0" cy="0"/>
        </a:xfrm>
      </p:grpSpPr>
      <p:sp>
        <p:nvSpPr>
          <p:cNvPr id="2635" name="Google Shape;2635;p329"/>
          <p:cNvSpPr txBox="1">
            <a:spLocks noGrp="1"/>
          </p:cNvSpPr>
          <p:nvPr>
            <p:ph type="title"/>
          </p:nvPr>
        </p:nvSpPr>
        <p:spPr>
          <a:xfrm>
            <a:off x="392400" y="1141025"/>
            <a:ext cx="3691200" cy="8535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636" name="Google Shape;2636;p329"/>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637" name="Google Shape;2637;p329" descr="Shape 1012"/>
          <p:cNvPicPr preferRelativeResize="0"/>
          <p:nvPr/>
        </p:nvPicPr>
        <p:blipFill rotWithShape="1">
          <a:blip r:embed="rId2">
            <a:alphaModFix/>
          </a:blip>
          <a:srcRect/>
          <a:stretch/>
        </p:blipFill>
        <p:spPr>
          <a:xfrm>
            <a:off x="1911200" y="2719399"/>
            <a:ext cx="5149200" cy="2424000"/>
          </a:xfrm>
          <a:prstGeom prst="rect">
            <a:avLst/>
          </a:prstGeom>
          <a:noFill/>
          <a:ln>
            <a:noFill/>
          </a:ln>
        </p:spPr>
      </p:pic>
      <p:sp>
        <p:nvSpPr>
          <p:cNvPr id="2638" name="Google Shape;2638;p329"/>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matchingName="Quote Card">
  <p:cSld name="Quote Card 4">
    <p:spTree>
      <p:nvGrpSpPr>
        <p:cNvPr id="1" name="Shape 2639"/>
        <p:cNvGrpSpPr/>
        <p:nvPr/>
      </p:nvGrpSpPr>
      <p:grpSpPr>
        <a:xfrm>
          <a:off x="0" y="0"/>
          <a:ext cx="0" cy="0"/>
          <a:chOff x="0" y="0"/>
          <a:chExt cx="0" cy="0"/>
        </a:xfrm>
      </p:grpSpPr>
      <p:sp>
        <p:nvSpPr>
          <p:cNvPr id="2640" name="Google Shape;2640;p330"/>
          <p:cNvSpPr txBox="1">
            <a:spLocks noGrp="1"/>
          </p:cNvSpPr>
          <p:nvPr>
            <p:ph type="title"/>
          </p:nvPr>
        </p:nvSpPr>
        <p:spPr>
          <a:xfrm>
            <a:off x="2640211" y="1141025"/>
            <a:ext cx="3691200" cy="853500"/>
          </a:xfrm>
          <a:prstGeom prst="rect">
            <a:avLst/>
          </a:prstGeom>
          <a:noFill/>
          <a:ln>
            <a:noFill/>
          </a:ln>
        </p:spPr>
        <p:txBody>
          <a:bodyPr spcFirstLastPara="1" wrap="square" lIns="34275" tIns="34275" rIns="34275" bIns="34275" anchor="t" anchorCtr="0"/>
          <a:lstStyle>
            <a:lvl1pPr marR="0" lvl="0" algn="ctr" rtl="0">
              <a:lnSpc>
                <a:spcPct val="100000"/>
              </a:lnSpc>
              <a:spcBef>
                <a:spcPts val="0"/>
              </a:spcBef>
              <a:spcAft>
                <a:spcPts val="0"/>
              </a:spcAft>
              <a:buClr>
                <a:srgbClr val="9F9E9F"/>
              </a:buClr>
              <a:buSzPts val="2400"/>
              <a:buFont typeface="Helvetica Neue Light"/>
              <a:buNone/>
              <a:defRPr sz="2400" b="0" i="1" u="none" strike="noStrike" cap="none">
                <a:solidFill>
                  <a:srgbClr val="9F9E9F"/>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2641" name="Google Shape;2641;p330"/>
          <p:cNvSpPr txBox="1"/>
          <p:nvPr/>
        </p:nvSpPr>
        <p:spPr>
          <a:xfrm>
            <a:off x="354706" y="4737625"/>
            <a:ext cx="2250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2642" name="Google Shape;2642;p330" descr="Shape 1017"/>
          <p:cNvPicPr preferRelativeResize="0"/>
          <p:nvPr/>
        </p:nvPicPr>
        <p:blipFill rotWithShape="1">
          <a:blip r:embed="rId2">
            <a:alphaModFix/>
          </a:blip>
          <a:srcRect/>
          <a:stretch/>
        </p:blipFill>
        <p:spPr>
          <a:xfrm>
            <a:off x="1911200" y="2719399"/>
            <a:ext cx="5149200" cy="2424000"/>
          </a:xfrm>
          <a:prstGeom prst="rect">
            <a:avLst/>
          </a:prstGeom>
          <a:noFill/>
          <a:ln>
            <a:noFill/>
          </a:ln>
        </p:spPr>
      </p:pic>
      <p:sp>
        <p:nvSpPr>
          <p:cNvPr id="2643" name="Google Shape;2643;p330"/>
          <p:cNvSpPr txBox="1">
            <a:spLocks noGrp="1"/>
          </p:cNvSpPr>
          <p:nvPr>
            <p:ph type="body" idx="1"/>
          </p:nvPr>
        </p:nvSpPr>
        <p:spPr>
          <a:xfrm>
            <a:off x="2631600" y="2143050"/>
            <a:ext cx="3708600" cy="421800"/>
          </a:xfrm>
          <a:prstGeom prst="rect">
            <a:avLst/>
          </a:prstGeom>
          <a:noFill/>
          <a:ln>
            <a:noFill/>
          </a:ln>
        </p:spPr>
        <p:txBody>
          <a:bodyPr spcFirstLastPara="1" wrap="square" lIns="34275" tIns="34275" rIns="34275" bIns="34275" anchor="t" anchorCtr="0"/>
          <a:lstStyle>
            <a:lvl1pPr marL="457200" marR="0" lvl="0"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1pPr>
            <a:lvl2pPr marL="914400" marR="0" lvl="1"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2pPr>
            <a:lvl3pPr marL="1371600" marR="0" lvl="2"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3pPr>
            <a:lvl4pPr marL="1828800" marR="0" lvl="3"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4pPr>
            <a:lvl5pPr marL="2286000" marR="0" lvl="4"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2644" name="Google Shape;2644;p330"/>
          <p:cNvSpPr txBox="1">
            <a:spLocks noGrp="1"/>
          </p:cNvSpPr>
          <p:nvPr>
            <p:ph type="sldNum" idx="12"/>
          </p:nvPr>
        </p:nvSpPr>
        <p:spPr>
          <a:xfrm>
            <a:off x="8524106" y="4829648"/>
            <a:ext cx="293700" cy="289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Section Title 1 1">
  <p:cSld name="Section Title 1 1">
    <p:spTree>
      <p:nvGrpSpPr>
        <p:cNvPr id="1" name="Shape 2649"/>
        <p:cNvGrpSpPr/>
        <p:nvPr/>
      </p:nvGrpSpPr>
      <p:grpSpPr>
        <a:xfrm>
          <a:off x="0" y="0"/>
          <a:ext cx="0" cy="0"/>
          <a:chOff x="0" y="0"/>
          <a:chExt cx="0" cy="0"/>
        </a:xfrm>
      </p:grpSpPr>
      <p:pic>
        <p:nvPicPr>
          <p:cNvPr id="2650" name="Google Shape;2650;p332"/>
          <p:cNvPicPr preferRelativeResize="0"/>
          <p:nvPr/>
        </p:nvPicPr>
        <p:blipFill rotWithShape="1">
          <a:blip r:embed="rId2">
            <a:alphaModFix amt="77000"/>
          </a:blip>
          <a:srcRect/>
          <a:stretch/>
        </p:blipFill>
        <p:spPr>
          <a:xfrm>
            <a:off x="0" y="-6287"/>
            <a:ext cx="9144000" cy="5143500"/>
          </a:xfrm>
          <a:prstGeom prst="rect">
            <a:avLst/>
          </a:prstGeom>
          <a:noFill/>
          <a:ln>
            <a:noFill/>
          </a:ln>
        </p:spPr>
      </p:pic>
      <p:sp>
        <p:nvSpPr>
          <p:cNvPr id="2651" name="Google Shape;2651;p332"/>
          <p:cNvSpPr txBox="1">
            <a:spLocks noGrp="1"/>
          </p:cNvSpPr>
          <p:nvPr>
            <p:ph type="title"/>
          </p:nvPr>
        </p:nvSpPr>
        <p:spPr>
          <a:xfrm>
            <a:off x="4105275" y="3203485"/>
            <a:ext cx="4655100" cy="853500"/>
          </a:xfrm>
          <a:prstGeom prst="rect">
            <a:avLst/>
          </a:prstGeom>
          <a:noFill/>
          <a:ln>
            <a:noFill/>
          </a:ln>
        </p:spPr>
        <p:txBody>
          <a:bodyPr spcFirstLastPara="1" wrap="square" lIns="91425" tIns="91425" rIns="91425" bIns="91425" anchor="ctr" anchorCtr="0"/>
          <a:lstStyle>
            <a:lvl1pPr marL="0" marR="0" lvl="0" indent="0" algn="r" rtl="0">
              <a:lnSpc>
                <a:spcPct val="100000"/>
              </a:lnSpc>
              <a:spcBef>
                <a:spcPts val="0"/>
              </a:spcBef>
              <a:spcAft>
                <a:spcPts val="0"/>
              </a:spcAft>
              <a:buClr>
                <a:schemeClr val="dk1"/>
              </a:buClr>
              <a:buSzPts val="1400"/>
              <a:buFont typeface="Helvetica Neue Light"/>
              <a:buNone/>
              <a:defRPr sz="2400" b="0" i="0" u="none" strike="noStrike" cap="none">
                <a:solidFill>
                  <a:srgbClr val="666666"/>
                </a:solidFill>
                <a:latin typeface="Helvetica Neue Light"/>
                <a:ea typeface="Helvetica Neue Light"/>
                <a:cs typeface="Helvetica Neue Light"/>
                <a:sym typeface="Helvetica Neue Light"/>
              </a:defRPr>
            </a:lvl1pPr>
            <a:lvl2pPr lvl="1"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2pPr>
            <a:lvl3pPr lvl="2"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3pPr>
            <a:lvl4pPr lvl="3"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4pPr>
            <a:lvl5pPr lvl="4"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5pPr>
            <a:lvl6pPr lvl="5"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6pPr>
            <a:lvl7pPr lvl="6"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7pPr>
            <a:lvl8pPr lvl="7"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8pPr>
            <a:lvl9pPr lvl="8" indent="0" algn="r" rtl="0">
              <a:spcBef>
                <a:spcPts val="0"/>
              </a:spcBef>
              <a:spcAft>
                <a:spcPts val="0"/>
              </a:spcAft>
              <a:buClr>
                <a:schemeClr val="dk1"/>
              </a:buClr>
              <a:buSzPts val="1400"/>
              <a:buFont typeface="Helvetica Neue Light"/>
              <a:buNone/>
              <a:defRPr sz="2800">
                <a:solidFill>
                  <a:srgbClr val="666666"/>
                </a:solidFill>
                <a:latin typeface="Helvetica Neue Light"/>
                <a:ea typeface="Helvetica Neue Light"/>
                <a:cs typeface="Helvetica Neue Light"/>
                <a:sym typeface="Helvetica Neue Light"/>
              </a:defRPr>
            </a:lvl9pPr>
          </a:lstStyle>
          <a:p>
            <a:endParaRPr/>
          </a:p>
        </p:txBody>
      </p:sp>
      <p:sp>
        <p:nvSpPr>
          <p:cNvPr id="2652" name="Google Shape;2652;p332"/>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653" name="Google Shape;2653;p332" descr="Logo_Lockup_Digital.png"/>
          <p:cNvPicPr preferRelativeResize="0"/>
          <p:nvPr/>
        </p:nvPicPr>
        <p:blipFill rotWithShape="1">
          <a:blip r:embed="rId3">
            <a:alphaModFix/>
          </a:blip>
          <a:srcRect t="14965" b="14972"/>
          <a:stretch/>
        </p:blipFill>
        <p:spPr>
          <a:xfrm>
            <a:off x="443125" y="2123413"/>
            <a:ext cx="2563800" cy="884100"/>
          </a:xfrm>
          <a:prstGeom prst="rect">
            <a:avLst/>
          </a:prstGeom>
          <a:noFill/>
          <a:ln>
            <a:noFill/>
          </a:ln>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Image with Text" type="title">
  <p:cSld name="TITLE">
    <p:spTree>
      <p:nvGrpSpPr>
        <p:cNvPr id="1" name="Shape 2654"/>
        <p:cNvGrpSpPr/>
        <p:nvPr/>
      </p:nvGrpSpPr>
      <p:grpSpPr>
        <a:xfrm>
          <a:off x="0" y="0"/>
          <a:ext cx="0" cy="0"/>
          <a:chOff x="0" y="0"/>
          <a:chExt cx="0" cy="0"/>
        </a:xfrm>
      </p:grpSpPr>
      <p:sp>
        <p:nvSpPr>
          <p:cNvPr id="2655" name="Google Shape;2655;p333"/>
          <p:cNvSpPr/>
          <p:nvPr/>
        </p:nvSpPr>
        <p:spPr>
          <a:xfrm>
            <a:off x="4804475" y="920225"/>
            <a:ext cx="3957900" cy="34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33"/>
          <p:cNvSpPr txBox="1">
            <a:spLocks noGrp="1"/>
          </p:cNvSpPr>
          <p:nvPr>
            <p:ph type="body" idx="1"/>
          </p:nvPr>
        </p:nvSpPr>
        <p:spPr>
          <a:xfrm>
            <a:off x="333250" y="1336775"/>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2657" name="Google Shape;2657;p333"/>
          <p:cNvSpPr txBox="1">
            <a:spLocks noGrp="1"/>
          </p:cNvSpPr>
          <p:nvPr>
            <p:ph type="title"/>
          </p:nvPr>
        </p:nvSpPr>
        <p:spPr>
          <a:xfrm>
            <a:off x="333250" y="298150"/>
            <a:ext cx="39579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658" name="Google Shape;2658;p333"/>
          <p:cNvSpPr txBox="1"/>
          <p:nvPr/>
        </p:nvSpPr>
        <p:spPr>
          <a:xfrm>
            <a:off x="4115425" y="2389038"/>
            <a:ext cx="53124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B7B7B7"/>
                </a:solidFill>
                <a:latin typeface="Helvetica Neue"/>
                <a:ea typeface="Helvetica Neue"/>
                <a:cs typeface="Helvetica Neue"/>
                <a:sym typeface="Helvetica Neue"/>
              </a:rPr>
              <a:t>CROP  IMAGE HERE</a:t>
            </a:r>
            <a:endParaRPr>
              <a:solidFill>
                <a:srgbClr val="B7B7B7"/>
              </a:solidFill>
            </a:endParaRPr>
          </a:p>
        </p:txBody>
      </p:sp>
      <p:sp>
        <p:nvSpPr>
          <p:cNvPr id="2659" name="Google Shape;2659;p333"/>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660" name="Google Shape;2660;p333"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
        <p:nvSpPr>
          <p:cNvPr id="2661" name="Google Shape;2661;p333"/>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Bullet List">
  <p:cSld name="TITLE_1">
    <p:spTree>
      <p:nvGrpSpPr>
        <p:cNvPr id="1" name="Shape 2662"/>
        <p:cNvGrpSpPr/>
        <p:nvPr/>
      </p:nvGrpSpPr>
      <p:grpSpPr>
        <a:xfrm>
          <a:off x="0" y="0"/>
          <a:ext cx="0" cy="0"/>
          <a:chOff x="0" y="0"/>
          <a:chExt cx="0" cy="0"/>
        </a:xfrm>
      </p:grpSpPr>
      <p:sp>
        <p:nvSpPr>
          <p:cNvPr id="2663" name="Google Shape;2663;p334"/>
          <p:cNvSpPr txBox="1">
            <a:spLocks noGrp="1"/>
          </p:cNvSpPr>
          <p:nvPr>
            <p:ph type="body" idx="1"/>
          </p:nvPr>
        </p:nvSpPr>
        <p:spPr>
          <a:xfrm>
            <a:off x="333250" y="1336775"/>
            <a:ext cx="2637000" cy="1950300"/>
          </a:xfrm>
          <a:prstGeom prst="rect">
            <a:avLst/>
          </a:prstGeom>
          <a:noFill/>
          <a:ln>
            <a:noFill/>
          </a:ln>
        </p:spPr>
        <p:txBody>
          <a:bodyPr spcFirstLastPara="1" wrap="square" lIns="91425" tIns="91425" rIns="91425" bIns="91425" anchor="t" anchorCtr="0"/>
          <a:lstStyle>
            <a:lvl1pPr marL="457200" marR="0" lvl="0"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1pPr>
            <a:lvl2pPr marL="914400" marR="0" lvl="1"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2pPr>
            <a:lvl3pPr marL="1371600" marR="0" lvl="2"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3pPr>
            <a:lvl4pPr marL="1828800" marR="0" lvl="3"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4pPr>
            <a:lvl5pPr marL="2286000" marR="0" lvl="4"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5pPr>
            <a:lvl6pPr marL="2743200" marR="0" lvl="5"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6pPr>
            <a:lvl7pPr marL="3200400" marR="0" lvl="6"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7pPr>
            <a:lvl8pPr marL="3657600" marR="0" lvl="7"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8pPr>
            <a:lvl9pPr marL="4114800" marR="0" lvl="8" indent="-292100" algn="l" rtl="0">
              <a:lnSpc>
                <a:spcPct val="115000"/>
              </a:lnSpc>
              <a:spcBef>
                <a:spcPts val="1600"/>
              </a:spcBef>
              <a:spcAft>
                <a:spcPts val="160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2664" name="Google Shape;2664;p334"/>
          <p:cNvSpPr txBox="1">
            <a:spLocks noGrp="1"/>
          </p:cNvSpPr>
          <p:nvPr>
            <p:ph type="title"/>
          </p:nvPr>
        </p:nvSpPr>
        <p:spPr>
          <a:xfrm>
            <a:off x="333250" y="298150"/>
            <a:ext cx="39579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665" name="Google Shape;2665;p334"/>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666" name="Google Shape;2666;p334"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
        <p:nvSpPr>
          <p:cNvPr id="2667" name="Google Shape;2667;p334"/>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68" name="Google Shape;2668;p334"/>
          <p:cNvSpPr txBox="1">
            <a:spLocks noGrp="1"/>
          </p:cNvSpPr>
          <p:nvPr>
            <p:ph type="body" idx="2"/>
          </p:nvPr>
        </p:nvSpPr>
        <p:spPr>
          <a:xfrm>
            <a:off x="5060400" y="1336775"/>
            <a:ext cx="2637000" cy="1950300"/>
          </a:xfrm>
          <a:prstGeom prst="rect">
            <a:avLst/>
          </a:prstGeom>
          <a:noFill/>
          <a:ln>
            <a:noFill/>
          </a:ln>
        </p:spPr>
        <p:txBody>
          <a:bodyPr spcFirstLastPara="1" wrap="square" lIns="91425" tIns="91425" rIns="91425" bIns="91425" anchor="t" anchorCtr="0"/>
          <a:lstStyle>
            <a:lvl1pPr marL="457200" marR="0" lvl="0"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1pPr>
            <a:lvl2pPr marL="914400" marR="0" lvl="1"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2pPr>
            <a:lvl3pPr marL="1371600" marR="0" lvl="2"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3pPr>
            <a:lvl4pPr marL="1828800" marR="0" lvl="3"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4pPr>
            <a:lvl5pPr marL="2286000" marR="0" lvl="4"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5pPr>
            <a:lvl6pPr marL="2743200" marR="0" lvl="5"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6pPr>
            <a:lvl7pPr marL="3200400" marR="0" lvl="6"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7pPr>
            <a:lvl8pPr marL="3657600" marR="0" lvl="7" indent="-292100" algn="l" rtl="0">
              <a:lnSpc>
                <a:spcPct val="115000"/>
              </a:lnSpc>
              <a:spcBef>
                <a:spcPts val="160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8pPr>
            <a:lvl9pPr marL="4114800" marR="0" lvl="8" indent="-292100" algn="l" rtl="0">
              <a:lnSpc>
                <a:spcPct val="115000"/>
              </a:lnSpc>
              <a:spcBef>
                <a:spcPts val="1600"/>
              </a:spcBef>
              <a:spcAft>
                <a:spcPts val="160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Four Subjects">
  <p:cSld name="Four Subjects">
    <p:spTree>
      <p:nvGrpSpPr>
        <p:cNvPr id="1" name="Shape 2669"/>
        <p:cNvGrpSpPr/>
        <p:nvPr/>
      </p:nvGrpSpPr>
      <p:grpSpPr>
        <a:xfrm>
          <a:off x="0" y="0"/>
          <a:ext cx="0" cy="0"/>
          <a:chOff x="0" y="0"/>
          <a:chExt cx="0" cy="0"/>
        </a:xfrm>
      </p:grpSpPr>
      <p:sp>
        <p:nvSpPr>
          <p:cNvPr id="2670" name="Google Shape;2670;p335"/>
          <p:cNvSpPr/>
          <p:nvPr/>
        </p:nvSpPr>
        <p:spPr>
          <a:xfrm rot="10800000">
            <a:off x="3232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335"/>
          <p:cNvSpPr/>
          <p:nvPr/>
        </p:nvSpPr>
        <p:spPr>
          <a:xfrm rot="10800000">
            <a:off x="45706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335"/>
          <p:cNvSpPr/>
          <p:nvPr/>
        </p:nvSpPr>
        <p:spPr>
          <a:xfrm>
            <a:off x="323250" y="1505475"/>
            <a:ext cx="2123700" cy="2123700"/>
          </a:xfrm>
          <a:prstGeom prst="arc">
            <a:avLst>
              <a:gd name="adj1" fmla="val 10784869"/>
              <a:gd name="adj2" fmla="val 0"/>
            </a:avLst>
          </a:prstGeom>
          <a:noFill/>
          <a:ln w="19050" cap="flat" cmpd="sng">
            <a:solidFill>
              <a:srgbClr val="EE467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335"/>
          <p:cNvSpPr/>
          <p:nvPr/>
        </p:nvSpPr>
        <p:spPr>
          <a:xfrm rot="10800000">
            <a:off x="2446950" y="1509900"/>
            <a:ext cx="2123700" cy="2123700"/>
          </a:xfrm>
          <a:prstGeom prst="arc">
            <a:avLst>
              <a:gd name="adj1" fmla="val 10784869"/>
              <a:gd name="adj2" fmla="val 0"/>
            </a:avLst>
          </a:prstGeom>
          <a:noFill/>
          <a:ln w="19050" cap="flat" cmpd="sng">
            <a:solidFill>
              <a:srgbClr val="C18EB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335"/>
          <p:cNvSpPr/>
          <p:nvPr/>
        </p:nvSpPr>
        <p:spPr>
          <a:xfrm>
            <a:off x="4570650" y="1505475"/>
            <a:ext cx="2123700" cy="2123700"/>
          </a:xfrm>
          <a:prstGeom prst="arc">
            <a:avLst>
              <a:gd name="adj1" fmla="val 10784869"/>
              <a:gd name="adj2" fmla="val 0"/>
            </a:avLst>
          </a:prstGeom>
          <a:noFill/>
          <a:ln w="19050" cap="flat" cmpd="sng">
            <a:solidFill>
              <a:srgbClr val="90D5D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335"/>
          <p:cNvSpPr/>
          <p:nvPr/>
        </p:nvSpPr>
        <p:spPr>
          <a:xfrm rot="10800000">
            <a:off x="6694350" y="1505475"/>
            <a:ext cx="2123700" cy="2123700"/>
          </a:xfrm>
          <a:prstGeom prst="arc">
            <a:avLst>
              <a:gd name="adj1" fmla="val 10784869"/>
              <a:gd name="adj2" fmla="val 0"/>
            </a:avLst>
          </a:prstGeom>
          <a:noFill/>
          <a:ln w="19050" cap="flat" cmpd="sng">
            <a:solidFill>
              <a:srgbClr val="F5886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335"/>
          <p:cNvSpPr txBox="1">
            <a:spLocks noGrp="1"/>
          </p:cNvSpPr>
          <p:nvPr>
            <p:ph type="body" idx="1"/>
          </p:nvPr>
        </p:nvSpPr>
        <p:spPr>
          <a:xfrm>
            <a:off x="689250" y="2505075"/>
            <a:ext cx="1391700" cy="671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9pPr>
          </a:lstStyle>
          <a:p>
            <a:endParaRPr/>
          </a:p>
        </p:txBody>
      </p:sp>
      <p:sp>
        <p:nvSpPr>
          <p:cNvPr id="2677" name="Google Shape;2677;p335"/>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78" name="Google Shape;2678;p335"/>
          <p:cNvSpPr txBox="1">
            <a:spLocks noGrp="1"/>
          </p:cNvSpPr>
          <p:nvPr>
            <p:ph type="body" idx="2"/>
          </p:nvPr>
        </p:nvSpPr>
        <p:spPr>
          <a:xfrm>
            <a:off x="4936650" y="2505075"/>
            <a:ext cx="1391700" cy="671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9pPr>
          </a:lstStyle>
          <a:p>
            <a:endParaRPr/>
          </a:p>
        </p:txBody>
      </p:sp>
      <p:sp>
        <p:nvSpPr>
          <p:cNvPr id="2679" name="Google Shape;2679;p335"/>
          <p:cNvSpPr/>
          <p:nvPr/>
        </p:nvSpPr>
        <p:spPr>
          <a:xfrm>
            <a:off x="1049400" y="1762125"/>
            <a:ext cx="671400" cy="671400"/>
          </a:xfrm>
          <a:prstGeom prst="ellipse">
            <a:avLst/>
          </a:prstGeom>
          <a:solidFill>
            <a:srgbClr val="EE46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335"/>
          <p:cNvSpPr/>
          <p:nvPr/>
        </p:nvSpPr>
        <p:spPr>
          <a:xfrm>
            <a:off x="5296800" y="1762125"/>
            <a:ext cx="671400" cy="671400"/>
          </a:xfrm>
          <a:prstGeom prst="ellipse">
            <a:avLst/>
          </a:prstGeom>
          <a:solidFill>
            <a:srgbClr val="90D5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335"/>
          <p:cNvSpPr txBox="1">
            <a:spLocks noGrp="1"/>
          </p:cNvSpPr>
          <p:nvPr>
            <p:ph type="title"/>
          </p:nvPr>
        </p:nvSpPr>
        <p:spPr>
          <a:xfrm>
            <a:off x="333250" y="298150"/>
            <a:ext cx="84843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682" name="Google Shape;2682;p335"/>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683" name="Google Shape;2683;p335"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
        <p:nvSpPr>
          <p:cNvPr id="2684" name="Google Shape;2684;p335"/>
          <p:cNvSpPr/>
          <p:nvPr/>
        </p:nvSpPr>
        <p:spPr>
          <a:xfrm>
            <a:off x="2446950" y="1509900"/>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335"/>
          <p:cNvSpPr txBox="1">
            <a:spLocks noGrp="1"/>
          </p:cNvSpPr>
          <p:nvPr>
            <p:ph type="body" idx="3"/>
          </p:nvPr>
        </p:nvSpPr>
        <p:spPr>
          <a:xfrm>
            <a:off x="2812950" y="2509500"/>
            <a:ext cx="1391700" cy="671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9pPr>
          </a:lstStyle>
          <a:p>
            <a:endParaRPr/>
          </a:p>
        </p:txBody>
      </p:sp>
      <p:sp>
        <p:nvSpPr>
          <p:cNvPr id="2686" name="Google Shape;2686;p335"/>
          <p:cNvSpPr/>
          <p:nvPr/>
        </p:nvSpPr>
        <p:spPr>
          <a:xfrm>
            <a:off x="3173100" y="1766550"/>
            <a:ext cx="671400" cy="671400"/>
          </a:xfrm>
          <a:prstGeom prst="ellipse">
            <a:avLst/>
          </a:prstGeom>
          <a:solidFill>
            <a:srgbClr val="C18E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335"/>
          <p:cNvSpPr/>
          <p:nvPr/>
        </p:nvSpPr>
        <p:spPr>
          <a:xfrm>
            <a:off x="6694350" y="1505475"/>
            <a:ext cx="2123700" cy="2123700"/>
          </a:xfrm>
          <a:prstGeom prst="arc">
            <a:avLst>
              <a:gd name="adj1" fmla="val 10784869"/>
              <a:gd name="adj2" fmla="val 0"/>
            </a:avLst>
          </a:prstGeom>
          <a:noFill/>
          <a:ln w="19050" cap="flat" cmpd="sng">
            <a:solidFill>
              <a:srgbClr val="9F9E9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335"/>
          <p:cNvSpPr txBox="1">
            <a:spLocks noGrp="1"/>
          </p:cNvSpPr>
          <p:nvPr>
            <p:ph type="body" idx="4"/>
          </p:nvPr>
        </p:nvSpPr>
        <p:spPr>
          <a:xfrm>
            <a:off x="7060350" y="2505075"/>
            <a:ext cx="1391700" cy="671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600" b="0" i="0" u="none" strike="noStrike" cap="none">
                <a:solidFill>
                  <a:srgbClr val="666666"/>
                </a:solidFill>
                <a:latin typeface="Helvetica Neue"/>
                <a:ea typeface="Helvetica Neue"/>
                <a:cs typeface="Helvetica Neue"/>
                <a:sym typeface="Helvetica Neue"/>
              </a:defRPr>
            </a:lvl9pPr>
          </a:lstStyle>
          <a:p>
            <a:endParaRPr/>
          </a:p>
        </p:txBody>
      </p:sp>
      <p:sp>
        <p:nvSpPr>
          <p:cNvPr id="2689" name="Google Shape;2689;p335"/>
          <p:cNvSpPr/>
          <p:nvPr/>
        </p:nvSpPr>
        <p:spPr>
          <a:xfrm>
            <a:off x="7420500" y="1762125"/>
            <a:ext cx="671400" cy="671400"/>
          </a:xfrm>
          <a:prstGeom prst="ellipse">
            <a:avLst/>
          </a:prstGeom>
          <a:solidFill>
            <a:srgbClr val="FF8A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ark Image Background 4">
  <p:cSld name="Full Background Image_1_1">
    <p:spTree>
      <p:nvGrpSpPr>
        <p:cNvPr id="1" name="Shape 304"/>
        <p:cNvGrpSpPr/>
        <p:nvPr/>
      </p:nvGrpSpPr>
      <p:grpSpPr>
        <a:xfrm>
          <a:off x="0" y="0"/>
          <a:ext cx="0" cy="0"/>
          <a:chOff x="0" y="0"/>
          <a:chExt cx="0" cy="0"/>
        </a:xfrm>
      </p:grpSpPr>
      <p:sp>
        <p:nvSpPr>
          <p:cNvPr id="305" name="Google Shape;305;p35"/>
          <p:cNvSpPr/>
          <p:nvPr/>
        </p:nvSpPr>
        <p:spPr>
          <a:xfrm>
            <a:off x="0" y="0"/>
            <a:ext cx="9144000" cy="51435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5"/>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9pPr>
          </a:lstStyle>
          <a:p>
            <a:endParaRPr/>
          </a:p>
        </p:txBody>
      </p:sp>
      <p:sp>
        <p:nvSpPr>
          <p:cNvPr id="307" name="Google Shape;307;p35"/>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9pPr>
          </a:lstStyle>
          <a:p>
            <a:endParaRPr/>
          </a:p>
        </p:txBody>
      </p:sp>
      <p:sp>
        <p:nvSpPr>
          <p:cNvPr id="308" name="Google Shape;308;p35"/>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sz="1400"/>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1400"/>
          </a:p>
        </p:txBody>
      </p:sp>
      <p:sp>
        <p:nvSpPr>
          <p:cNvPr id="309" name="Google Shape;309;p35"/>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310" name="Google Shape;310;p35"/>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311" name="Google Shape;311;p35" descr="Leaper_White.png"/>
          <p:cNvPicPr preferRelativeResize="0"/>
          <p:nvPr/>
        </p:nvPicPr>
        <p:blipFill rotWithShape="1">
          <a:blip r:embed="rId2">
            <a:alphaModFix/>
          </a:blip>
          <a:srcRect t="9929" b="9929"/>
          <a:stretch/>
        </p:blipFill>
        <p:spPr>
          <a:xfrm>
            <a:off x="315600" y="505113"/>
            <a:ext cx="1518000" cy="998100"/>
          </a:xfrm>
          <a:prstGeom prst="rect">
            <a:avLst/>
          </a:prstGeom>
          <a:noFill/>
          <a:ln>
            <a:noFill/>
          </a:ln>
        </p:spPr>
      </p:pic>
      <p:pic>
        <p:nvPicPr>
          <p:cNvPr id="312" name="Google Shape;312;p35" descr="Replace Rocketbot - 8.30.jpg"/>
          <p:cNvPicPr preferRelativeResize="0"/>
          <p:nvPr/>
        </p:nvPicPr>
        <p:blipFill rotWithShape="1">
          <a:blip r:embed="rId3">
            <a:alphaModFix amt="12000"/>
          </a:blip>
          <a:srcRect t="8172" b="8172"/>
          <a:stretch/>
        </p:blipFill>
        <p:spPr>
          <a:xfrm>
            <a:off x="0" y="-4275"/>
            <a:ext cx="9143992" cy="5152079"/>
          </a:xfrm>
          <a:prstGeom prst="rect">
            <a:avLst/>
          </a:prstGeom>
          <a:noFill/>
          <a:ln>
            <a:noFill/>
          </a:ln>
        </p:spPr>
      </p:pic>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2690"/>
        <p:cNvGrpSpPr/>
        <p:nvPr/>
      </p:nvGrpSpPr>
      <p:grpSpPr>
        <a:xfrm>
          <a:off x="0" y="0"/>
          <a:ext cx="0" cy="0"/>
          <a:chOff x="0" y="0"/>
          <a:chExt cx="0" cy="0"/>
        </a:xfrm>
      </p:grpSpPr>
      <p:sp>
        <p:nvSpPr>
          <p:cNvPr id="2691" name="Google Shape;2691;p336"/>
          <p:cNvSpPr txBox="1">
            <a:spLocks noGrp="1"/>
          </p:cNvSpPr>
          <p:nvPr>
            <p:ph type="title"/>
          </p:nvPr>
        </p:nvSpPr>
        <p:spPr>
          <a:xfrm>
            <a:off x="4640075" y="2318625"/>
            <a:ext cx="36912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692" name="Google Shape;2692;p336"/>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93" name="Google Shape;2693;p336"/>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694" name="Google Shape;2694;p336"/>
          <p:cNvPicPr preferRelativeResize="0"/>
          <p:nvPr/>
        </p:nvPicPr>
        <p:blipFill>
          <a:blip r:embed="rId2">
            <a:alphaModFix/>
          </a:blip>
          <a:stretch>
            <a:fillRect/>
          </a:stretch>
        </p:blipFill>
        <p:spPr>
          <a:xfrm>
            <a:off x="-380550" y="843850"/>
            <a:ext cx="6143626" cy="3455800"/>
          </a:xfrm>
          <a:prstGeom prst="rect">
            <a:avLst/>
          </a:prstGeom>
          <a:noFill/>
          <a:ln>
            <a:noFill/>
          </a:ln>
        </p:spPr>
      </p:pic>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Three Subjects">
  <p:cSld name="Three Subjects">
    <p:spTree>
      <p:nvGrpSpPr>
        <p:cNvPr id="1" name="Shape 2695"/>
        <p:cNvGrpSpPr/>
        <p:nvPr/>
      </p:nvGrpSpPr>
      <p:grpSpPr>
        <a:xfrm>
          <a:off x="0" y="0"/>
          <a:ext cx="0" cy="0"/>
          <a:chOff x="0" y="0"/>
          <a:chExt cx="0" cy="0"/>
        </a:xfrm>
      </p:grpSpPr>
      <p:sp>
        <p:nvSpPr>
          <p:cNvPr id="2696" name="Google Shape;2696;p337"/>
          <p:cNvSpPr txBox="1">
            <a:spLocks noGrp="1"/>
          </p:cNvSpPr>
          <p:nvPr>
            <p:ph type="body" idx="1"/>
          </p:nvPr>
        </p:nvSpPr>
        <p:spPr>
          <a:xfrm>
            <a:off x="354700" y="889185"/>
            <a:ext cx="8275500" cy="3936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9pPr>
          </a:lstStyle>
          <a:p>
            <a:endParaRPr/>
          </a:p>
        </p:txBody>
      </p:sp>
      <p:sp>
        <p:nvSpPr>
          <p:cNvPr id="2697" name="Google Shape;2697;p337"/>
          <p:cNvSpPr txBox="1">
            <a:spLocks noGrp="1"/>
          </p:cNvSpPr>
          <p:nvPr>
            <p:ph type="body" idx="2"/>
          </p:nvPr>
        </p:nvSpPr>
        <p:spPr>
          <a:xfrm>
            <a:off x="324986"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2698" name="Google Shape;2698;p337"/>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99" name="Google Shape;2699;p337"/>
          <p:cNvSpPr/>
          <p:nvPr/>
        </p:nvSpPr>
        <p:spPr>
          <a:xfrm>
            <a:off x="902517"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337"/>
          <p:cNvSpPr txBox="1">
            <a:spLocks noGrp="1"/>
          </p:cNvSpPr>
          <p:nvPr>
            <p:ph type="body" idx="3"/>
          </p:nvPr>
        </p:nvSpPr>
        <p:spPr>
          <a:xfrm>
            <a:off x="3280205"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2701" name="Google Shape;2701;p337"/>
          <p:cNvSpPr/>
          <p:nvPr/>
        </p:nvSpPr>
        <p:spPr>
          <a:xfrm>
            <a:off x="385773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337"/>
          <p:cNvSpPr txBox="1">
            <a:spLocks noGrp="1"/>
          </p:cNvSpPr>
          <p:nvPr>
            <p:ph type="body" idx="4"/>
          </p:nvPr>
        </p:nvSpPr>
        <p:spPr>
          <a:xfrm>
            <a:off x="6235425"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000"/>
              <a:buFont typeface="Helvetica Neue"/>
              <a:buNone/>
              <a:defRPr sz="1000" b="0" i="0" u="none" strike="noStrike" cap="none">
                <a:solidFill>
                  <a:srgbClr val="666666"/>
                </a:solidFill>
                <a:latin typeface="Helvetica Neue"/>
                <a:ea typeface="Helvetica Neue"/>
                <a:cs typeface="Helvetica Neue"/>
                <a:sym typeface="Helvetica Neue"/>
              </a:defRPr>
            </a:lvl9pPr>
          </a:lstStyle>
          <a:p>
            <a:endParaRPr/>
          </a:p>
        </p:txBody>
      </p:sp>
      <p:sp>
        <p:nvSpPr>
          <p:cNvPr id="2703" name="Google Shape;2703;p337"/>
          <p:cNvSpPr/>
          <p:nvPr/>
        </p:nvSpPr>
        <p:spPr>
          <a:xfrm>
            <a:off x="681295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337"/>
          <p:cNvSpPr txBox="1"/>
          <p:nvPr/>
        </p:nvSpPr>
        <p:spPr>
          <a:xfrm>
            <a:off x="1200150"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a:solidFill>
                <a:srgbClr val="666666"/>
              </a:solidFill>
            </a:endParaRPr>
          </a:p>
        </p:txBody>
      </p:sp>
      <p:sp>
        <p:nvSpPr>
          <p:cNvPr id="2705" name="Google Shape;2705;p337"/>
          <p:cNvSpPr txBox="1"/>
          <p:nvPr/>
        </p:nvSpPr>
        <p:spPr>
          <a:xfrm>
            <a:off x="4166437"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a:solidFill>
                <a:srgbClr val="666666"/>
              </a:solidFill>
            </a:endParaRPr>
          </a:p>
        </p:txBody>
      </p:sp>
      <p:sp>
        <p:nvSpPr>
          <p:cNvPr id="2706" name="Google Shape;2706;p337"/>
          <p:cNvSpPr txBox="1"/>
          <p:nvPr/>
        </p:nvSpPr>
        <p:spPr>
          <a:xfrm>
            <a:off x="7132687"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a:solidFill>
                <a:srgbClr val="666666"/>
              </a:solidFill>
            </a:endParaRPr>
          </a:p>
        </p:txBody>
      </p:sp>
      <p:sp>
        <p:nvSpPr>
          <p:cNvPr id="2707" name="Google Shape;2707;p337"/>
          <p:cNvSpPr txBox="1">
            <a:spLocks noGrp="1"/>
          </p:cNvSpPr>
          <p:nvPr>
            <p:ph type="title"/>
          </p:nvPr>
        </p:nvSpPr>
        <p:spPr>
          <a:xfrm>
            <a:off x="333250" y="298150"/>
            <a:ext cx="82755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708" name="Google Shape;2708;p337"/>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709" name="Google Shape;2709;p337"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Three Subjects - Title Only">
  <p:cSld name="Three Subjects - Title Only">
    <p:spTree>
      <p:nvGrpSpPr>
        <p:cNvPr id="1" name="Shape 2710"/>
        <p:cNvGrpSpPr/>
        <p:nvPr/>
      </p:nvGrpSpPr>
      <p:grpSpPr>
        <a:xfrm>
          <a:off x="0" y="0"/>
          <a:ext cx="0" cy="0"/>
          <a:chOff x="0" y="0"/>
          <a:chExt cx="0" cy="0"/>
        </a:xfrm>
      </p:grpSpPr>
      <p:sp>
        <p:nvSpPr>
          <p:cNvPr id="2711" name="Google Shape;2711;p338"/>
          <p:cNvSpPr txBox="1">
            <a:spLocks noGrp="1"/>
          </p:cNvSpPr>
          <p:nvPr>
            <p:ph type="body" idx="1"/>
          </p:nvPr>
        </p:nvSpPr>
        <p:spPr>
          <a:xfrm>
            <a:off x="324986"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9pPr>
          </a:lstStyle>
          <a:p>
            <a:endParaRPr/>
          </a:p>
        </p:txBody>
      </p:sp>
      <p:sp>
        <p:nvSpPr>
          <p:cNvPr id="2712" name="Google Shape;2712;p338"/>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13" name="Google Shape;2713;p338"/>
          <p:cNvSpPr/>
          <p:nvPr/>
        </p:nvSpPr>
        <p:spPr>
          <a:xfrm>
            <a:off x="902517"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338"/>
          <p:cNvSpPr txBox="1">
            <a:spLocks noGrp="1"/>
          </p:cNvSpPr>
          <p:nvPr>
            <p:ph type="body" idx="2"/>
          </p:nvPr>
        </p:nvSpPr>
        <p:spPr>
          <a:xfrm>
            <a:off x="3280205"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9pPr>
          </a:lstStyle>
          <a:p>
            <a:endParaRPr/>
          </a:p>
        </p:txBody>
      </p:sp>
      <p:sp>
        <p:nvSpPr>
          <p:cNvPr id="2715" name="Google Shape;2715;p338"/>
          <p:cNvSpPr/>
          <p:nvPr/>
        </p:nvSpPr>
        <p:spPr>
          <a:xfrm>
            <a:off x="385773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338"/>
          <p:cNvSpPr txBox="1">
            <a:spLocks noGrp="1"/>
          </p:cNvSpPr>
          <p:nvPr>
            <p:ph type="body" idx="3"/>
          </p:nvPr>
        </p:nvSpPr>
        <p:spPr>
          <a:xfrm>
            <a:off x="6235425" y="3062283"/>
            <a:ext cx="2582100" cy="9324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rgbClr val="666666"/>
              </a:buClr>
              <a:buSzPts val="1400"/>
              <a:buFont typeface="Helvetica Neue"/>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5pPr>
            <a:lvl6pPr marL="2743200" marR="0" lvl="5"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6pPr>
            <a:lvl7pPr marL="3200400" marR="0" lvl="6"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7pPr>
            <a:lvl8pPr marL="3657600" marR="0" lvl="7" indent="-228600" algn="ctr" rtl="0">
              <a:lnSpc>
                <a:spcPct val="115000"/>
              </a:lnSpc>
              <a:spcBef>
                <a:spcPts val="1600"/>
              </a:spcBef>
              <a:spcAft>
                <a:spcPts val="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8pPr>
            <a:lvl9pPr marL="4114800" marR="0" lvl="8" indent="-228600" algn="ctr" rtl="0">
              <a:lnSpc>
                <a:spcPct val="115000"/>
              </a:lnSpc>
              <a:spcBef>
                <a:spcPts val="1600"/>
              </a:spcBef>
              <a:spcAft>
                <a:spcPts val="1600"/>
              </a:spcAft>
              <a:buClr>
                <a:srgbClr val="666666"/>
              </a:buClr>
              <a:buSzPts val="1400"/>
              <a:buFont typeface="Helvetica Neue"/>
              <a:buNone/>
              <a:defRPr sz="800" b="0" i="0" u="none" strike="noStrike" cap="none">
                <a:solidFill>
                  <a:srgbClr val="666666"/>
                </a:solidFill>
                <a:latin typeface="Helvetica Neue"/>
                <a:ea typeface="Helvetica Neue"/>
                <a:cs typeface="Helvetica Neue"/>
                <a:sym typeface="Helvetica Neue"/>
              </a:defRPr>
            </a:lvl9pPr>
          </a:lstStyle>
          <a:p>
            <a:endParaRPr/>
          </a:p>
        </p:txBody>
      </p:sp>
      <p:sp>
        <p:nvSpPr>
          <p:cNvPr id="2717" name="Google Shape;2717;p338"/>
          <p:cNvSpPr/>
          <p:nvPr/>
        </p:nvSpPr>
        <p:spPr>
          <a:xfrm>
            <a:off x="681295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338"/>
          <p:cNvSpPr txBox="1"/>
          <p:nvPr/>
        </p:nvSpPr>
        <p:spPr>
          <a:xfrm>
            <a:off x="1200150"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a:solidFill>
                <a:srgbClr val="666666"/>
              </a:solidFill>
            </a:endParaRPr>
          </a:p>
        </p:txBody>
      </p:sp>
      <p:sp>
        <p:nvSpPr>
          <p:cNvPr id="2719" name="Google Shape;2719;p338"/>
          <p:cNvSpPr txBox="1"/>
          <p:nvPr/>
        </p:nvSpPr>
        <p:spPr>
          <a:xfrm>
            <a:off x="4166437"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a:solidFill>
                <a:srgbClr val="666666"/>
              </a:solidFill>
            </a:endParaRPr>
          </a:p>
        </p:txBody>
      </p:sp>
      <p:sp>
        <p:nvSpPr>
          <p:cNvPr id="2720" name="Google Shape;2720;p338"/>
          <p:cNvSpPr txBox="1"/>
          <p:nvPr/>
        </p:nvSpPr>
        <p:spPr>
          <a:xfrm>
            <a:off x="7132687" y="20574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a:solidFill>
                <a:srgbClr val="666666"/>
              </a:solidFill>
            </a:endParaRPr>
          </a:p>
        </p:txBody>
      </p:sp>
      <p:sp>
        <p:nvSpPr>
          <p:cNvPr id="2721" name="Google Shape;2721;p338"/>
          <p:cNvSpPr txBox="1">
            <a:spLocks noGrp="1"/>
          </p:cNvSpPr>
          <p:nvPr>
            <p:ph type="title"/>
          </p:nvPr>
        </p:nvSpPr>
        <p:spPr>
          <a:xfrm>
            <a:off x="333250" y="298150"/>
            <a:ext cx="82755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722" name="Google Shape;2722;p338"/>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723" name="Google Shape;2723;p338"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Three subject - no text">
  <p:cSld name="Three subject - no text">
    <p:spTree>
      <p:nvGrpSpPr>
        <p:cNvPr id="1" name="Shape 2724"/>
        <p:cNvGrpSpPr/>
        <p:nvPr/>
      </p:nvGrpSpPr>
      <p:grpSpPr>
        <a:xfrm>
          <a:off x="0" y="0"/>
          <a:ext cx="0" cy="0"/>
          <a:chOff x="0" y="0"/>
          <a:chExt cx="0" cy="0"/>
        </a:xfrm>
      </p:grpSpPr>
      <p:sp>
        <p:nvSpPr>
          <p:cNvPr id="2725" name="Google Shape;2725;p339"/>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26" name="Google Shape;2726;p339"/>
          <p:cNvSpPr/>
          <p:nvPr/>
        </p:nvSpPr>
        <p:spPr>
          <a:xfrm>
            <a:off x="902517" y="19749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339"/>
          <p:cNvSpPr/>
          <p:nvPr/>
        </p:nvSpPr>
        <p:spPr>
          <a:xfrm>
            <a:off x="3857736" y="19749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339"/>
          <p:cNvSpPr/>
          <p:nvPr/>
        </p:nvSpPr>
        <p:spPr>
          <a:xfrm>
            <a:off x="6812956" y="19749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339"/>
          <p:cNvSpPr txBox="1"/>
          <p:nvPr/>
        </p:nvSpPr>
        <p:spPr>
          <a:xfrm>
            <a:off x="1200150" y="24702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a:solidFill>
                <a:srgbClr val="666666"/>
              </a:solidFill>
            </a:endParaRPr>
          </a:p>
        </p:txBody>
      </p:sp>
      <p:sp>
        <p:nvSpPr>
          <p:cNvPr id="2730" name="Google Shape;2730;p339"/>
          <p:cNvSpPr txBox="1"/>
          <p:nvPr/>
        </p:nvSpPr>
        <p:spPr>
          <a:xfrm>
            <a:off x="4166437" y="24702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a:solidFill>
                <a:srgbClr val="666666"/>
              </a:solidFill>
            </a:endParaRPr>
          </a:p>
        </p:txBody>
      </p:sp>
      <p:sp>
        <p:nvSpPr>
          <p:cNvPr id="2731" name="Google Shape;2731;p339"/>
          <p:cNvSpPr txBox="1"/>
          <p:nvPr/>
        </p:nvSpPr>
        <p:spPr>
          <a:xfrm>
            <a:off x="7132687" y="2470200"/>
            <a:ext cx="809700" cy="46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a:solidFill>
                <a:srgbClr val="666666"/>
              </a:solidFill>
            </a:endParaRPr>
          </a:p>
        </p:txBody>
      </p:sp>
      <p:sp>
        <p:nvSpPr>
          <p:cNvPr id="2732" name="Google Shape;2732;p339"/>
          <p:cNvSpPr txBox="1">
            <a:spLocks noGrp="1"/>
          </p:cNvSpPr>
          <p:nvPr>
            <p:ph type="title"/>
          </p:nvPr>
        </p:nvSpPr>
        <p:spPr>
          <a:xfrm>
            <a:off x="333250" y="298150"/>
            <a:ext cx="82755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733" name="Google Shape;2733;p339"/>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734" name="Google Shape;2734;p339"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All Text ">
  <p:cSld name="All Text ">
    <p:spTree>
      <p:nvGrpSpPr>
        <p:cNvPr id="1" name="Shape 2735"/>
        <p:cNvGrpSpPr/>
        <p:nvPr/>
      </p:nvGrpSpPr>
      <p:grpSpPr>
        <a:xfrm>
          <a:off x="0" y="0"/>
          <a:ext cx="0" cy="0"/>
          <a:chOff x="0" y="0"/>
          <a:chExt cx="0" cy="0"/>
        </a:xfrm>
      </p:grpSpPr>
      <p:sp>
        <p:nvSpPr>
          <p:cNvPr id="2736" name="Google Shape;2736;p340"/>
          <p:cNvSpPr txBox="1">
            <a:spLocks noGrp="1"/>
          </p:cNvSpPr>
          <p:nvPr>
            <p:ph type="body" idx="1"/>
          </p:nvPr>
        </p:nvSpPr>
        <p:spPr>
          <a:xfrm>
            <a:off x="333256" y="843586"/>
            <a:ext cx="8275500" cy="29181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666666"/>
              </a:buClr>
              <a:buSzPts val="1400"/>
              <a:buFont typeface="Helvetica Neue"/>
              <a:buNone/>
              <a:defRPr sz="1200" b="0" i="0" u="none" strike="noStrike" cap="none">
                <a:solidFill>
                  <a:srgbClr val="666666"/>
                </a:solidFill>
                <a:latin typeface="Helvetica Neue"/>
                <a:ea typeface="Helvetica Neue"/>
                <a:cs typeface="Helvetica Neue"/>
                <a:sym typeface="Helvetica Neue"/>
              </a:defRPr>
            </a:lvl9pPr>
          </a:lstStyle>
          <a:p>
            <a:endParaRPr/>
          </a:p>
        </p:txBody>
      </p:sp>
      <p:sp>
        <p:nvSpPr>
          <p:cNvPr id="2737" name="Google Shape;2737;p340"/>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38" name="Google Shape;2738;p340"/>
          <p:cNvSpPr txBox="1">
            <a:spLocks noGrp="1"/>
          </p:cNvSpPr>
          <p:nvPr>
            <p:ph type="title"/>
          </p:nvPr>
        </p:nvSpPr>
        <p:spPr>
          <a:xfrm>
            <a:off x="333250" y="298150"/>
            <a:ext cx="84843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739" name="Google Shape;2739;p340"/>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740" name="Google Shape;2740;p340"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Light Image Background 1">
  <p:cSld name="All Text _2">
    <p:spTree>
      <p:nvGrpSpPr>
        <p:cNvPr id="1" name="Shape 2741"/>
        <p:cNvGrpSpPr/>
        <p:nvPr/>
      </p:nvGrpSpPr>
      <p:grpSpPr>
        <a:xfrm>
          <a:off x="0" y="0"/>
          <a:ext cx="0" cy="0"/>
          <a:chOff x="0" y="0"/>
          <a:chExt cx="0" cy="0"/>
        </a:xfrm>
      </p:grpSpPr>
      <p:pic>
        <p:nvPicPr>
          <p:cNvPr id="2742" name="Google Shape;2742;p341" descr="stickers.png"/>
          <p:cNvPicPr preferRelativeResize="0"/>
          <p:nvPr/>
        </p:nvPicPr>
        <p:blipFill rotWithShape="1">
          <a:blip r:embed="rId2">
            <a:alphaModFix amt="20000"/>
          </a:blip>
          <a:srcRect l="79" r="89"/>
          <a:stretch/>
        </p:blipFill>
        <p:spPr>
          <a:xfrm>
            <a:off x="0" y="-4275"/>
            <a:ext cx="9143992" cy="5152077"/>
          </a:xfrm>
          <a:prstGeom prst="rect">
            <a:avLst/>
          </a:prstGeom>
          <a:noFill/>
          <a:ln>
            <a:noFill/>
          </a:ln>
        </p:spPr>
      </p:pic>
      <p:sp>
        <p:nvSpPr>
          <p:cNvPr id="2743" name="Google Shape;2743;p341"/>
          <p:cNvSpPr txBox="1">
            <a:spLocks noGrp="1"/>
          </p:cNvSpPr>
          <p:nvPr>
            <p:ph type="body" idx="1"/>
          </p:nvPr>
        </p:nvSpPr>
        <p:spPr>
          <a:xfrm>
            <a:off x="333256" y="843586"/>
            <a:ext cx="8275500" cy="29181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434343"/>
              </a:buClr>
              <a:buSzPts val="1400"/>
              <a:buFont typeface="Helvetica Neue"/>
              <a:buNone/>
              <a:defRPr sz="1200" b="0" i="0" u="none" strike="noStrike" cap="none">
                <a:solidFill>
                  <a:srgbClr val="434343"/>
                </a:solidFill>
                <a:latin typeface="Helvetica Neue"/>
                <a:ea typeface="Helvetica Neue"/>
                <a:cs typeface="Helvetica Neue"/>
                <a:sym typeface="Helvetica Neue"/>
              </a:defRPr>
            </a:lvl9pPr>
          </a:lstStyle>
          <a:p>
            <a:endParaRPr/>
          </a:p>
        </p:txBody>
      </p:sp>
      <p:sp>
        <p:nvSpPr>
          <p:cNvPr id="2744" name="Google Shape;2744;p341"/>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45" name="Google Shape;2745;p341"/>
          <p:cNvSpPr txBox="1">
            <a:spLocks noGrp="1"/>
          </p:cNvSpPr>
          <p:nvPr>
            <p:ph type="title"/>
          </p:nvPr>
        </p:nvSpPr>
        <p:spPr>
          <a:xfrm>
            <a:off x="333250" y="298150"/>
            <a:ext cx="84843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1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9pPr>
          </a:lstStyle>
          <a:p>
            <a:endParaRPr/>
          </a:p>
        </p:txBody>
      </p:sp>
      <p:sp>
        <p:nvSpPr>
          <p:cNvPr id="2746" name="Google Shape;2746;p341"/>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747" name="Google Shape;2747;p341" descr="Leaper_Digital.png"/>
          <p:cNvPicPr preferRelativeResize="0"/>
          <p:nvPr/>
        </p:nvPicPr>
        <p:blipFill rotWithShape="1">
          <a:blip r:embed="rId3">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Dark Image Background 1">
  <p:cSld name="All Text _1">
    <p:bg>
      <p:bgPr>
        <a:solidFill>
          <a:schemeClr val="dk2"/>
        </a:solidFill>
        <a:effectLst/>
      </p:bgPr>
    </p:bg>
    <p:spTree>
      <p:nvGrpSpPr>
        <p:cNvPr id="1" name="Shape 2748"/>
        <p:cNvGrpSpPr/>
        <p:nvPr/>
      </p:nvGrpSpPr>
      <p:grpSpPr>
        <a:xfrm>
          <a:off x="0" y="0"/>
          <a:ext cx="0" cy="0"/>
          <a:chOff x="0" y="0"/>
          <a:chExt cx="0" cy="0"/>
        </a:xfrm>
      </p:grpSpPr>
      <p:pic>
        <p:nvPicPr>
          <p:cNvPr id="2749" name="Google Shape;2749;p342" descr="stickers.png"/>
          <p:cNvPicPr preferRelativeResize="0"/>
          <p:nvPr/>
        </p:nvPicPr>
        <p:blipFill rotWithShape="1">
          <a:blip r:embed="rId2">
            <a:alphaModFix amt="27000"/>
          </a:blip>
          <a:srcRect l="79" r="89"/>
          <a:stretch/>
        </p:blipFill>
        <p:spPr>
          <a:xfrm>
            <a:off x="0" y="-4275"/>
            <a:ext cx="9143992" cy="5152077"/>
          </a:xfrm>
          <a:prstGeom prst="rect">
            <a:avLst/>
          </a:prstGeom>
          <a:noFill/>
          <a:ln>
            <a:noFill/>
          </a:ln>
        </p:spPr>
      </p:pic>
      <p:sp>
        <p:nvSpPr>
          <p:cNvPr id="2750" name="Google Shape;2750;p342"/>
          <p:cNvSpPr txBox="1">
            <a:spLocks noGrp="1"/>
          </p:cNvSpPr>
          <p:nvPr>
            <p:ph type="body" idx="1"/>
          </p:nvPr>
        </p:nvSpPr>
        <p:spPr>
          <a:xfrm>
            <a:off x="333256" y="843586"/>
            <a:ext cx="8275500" cy="29181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FFFFFF"/>
              </a:buClr>
              <a:buSzPts val="1400"/>
              <a:buFont typeface="Helvetica Neue"/>
              <a:buNone/>
              <a:defRPr sz="1200" b="0" i="0" u="none" strike="noStrike" cap="none">
                <a:solidFill>
                  <a:srgbClr val="FFFFFF"/>
                </a:solidFill>
                <a:latin typeface="Helvetica Neue"/>
                <a:ea typeface="Helvetica Neue"/>
                <a:cs typeface="Helvetica Neue"/>
                <a:sym typeface="Helvetica Neue"/>
              </a:defRPr>
            </a:lvl9pPr>
          </a:lstStyle>
          <a:p>
            <a:endParaRPr/>
          </a:p>
        </p:txBody>
      </p:sp>
      <p:sp>
        <p:nvSpPr>
          <p:cNvPr id="2751" name="Google Shape;2751;p342"/>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52" name="Google Shape;2752;p342"/>
          <p:cNvSpPr txBox="1">
            <a:spLocks noGrp="1"/>
          </p:cNvSpPr>
          <p:nvPr>
            <p:ph type="title"/>
          </p:nvPr>
        </p:nvSpPr>
        <p:spPr>
          <a:xfrm>
            <a:off x="333250" y="298150"/>
            <a:ext cx="84843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1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lvl="1"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2pPr>
            <a:lvl3pPr lvl="2"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3pPr>
            <a:lvl4pPr lvl="3"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4pPr>
            <a:lvl5pPr lvl="4"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5pPr>
            <a:lvl6pPr lvl="5"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6pPr>
            <a:lvl7pPr lvl="6"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7pPr>
            <a:lvl8pPr lvl="7"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8pPr>
            <a:lvl9pPr lvl="8" indent="0" rtl="0">
              <a:spcBef>
                <a:spcPts val="0"/>
              </a:spcBef>
              <a:spcAft>
                <a:spcPts val="0"/>
              </a:spcAft>
              <a:buClr>
                <a:srgbClr val="FFFFFF"/>
              </a:buClr>
              <a:buSzPts val="1400"/>
              <a:buFont typeface="Helvetica Neue Light"/>
              <a:buNone/>
              <a:defRPr sz="2800">
                <a:solidFill>
                  <a:srgbClr val="FFFFFF"/>
                </a:solidFill>
                <a:latin typeface="Helvetica Neue Light"/>
                <a:ea typeface="Helvetica Neue Light"/>
                <a:cs typeface="Helvetica Neue Light"/>
                <a:sym typeface="Helvetica Neue Light"/>
              </a:defRPr>
            </a:lvl9pPr>
          </a:lstStyle>
          <a:p>
            <a:endParaRPr/>
          </a:p>
        </p:txBody>
      </p:sp>
      <p:sp>
        <p:nvSpPr>
          <p:cNvPr id="2753" name="Google Shape;2753;p342"/>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754" name="Google Shape;2754;p342" descr="Leaper_Digital.png"/>
          <p:cNvPicPr preferRelativeResize="0"/>
          <p:nvPr/>
        </p:nvPicPr>
        <p:blipFill rotWithShape="1">
          <a:blip r:embed="rId3">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4 Quads">
  <p:cSld name="4 Quads">
    <p:spTree>
      <p:nvGrpSpPr>
        <p:cNvPr id="1" name="Shape 2755"/>
        <p:cNvGrpSpPr/>
        <p:nvPr/>
      </p:nvGrpSpPr>
      <p:grpSpPr>
        <a:xfrm>
          <a:off x="0" y="0"/>
          <a:ext cx="0" cy="0"/>
          <a:chOff x="0" y="0"/>
          <a:chExt cx="0" cy="0"/>
        </a:xfrm>
      </p:grpSpPr>
      <p:sp>
        <p:nvSpPr>
          <p:cNvPr id="2756" name="Google Shape;2756;p343"/>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57" name="Google Shape;2757;p343"/>
          <p:cNvSpPr txBox="1">
            <a:spLocks noGrp="1"/>
          </p:cNvSpPr>
          <p:nvPr>
            <p:ph type="title"/>
          </p:nvPr>
        </p:nvSpPr>
        <p:spPr>
          <a:xfrm>
            <a:off x="333250" y="298150"/>
            <a:ext cx="8484300" cy="618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758" name="Google Shape;2758;p343"/>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cxnSp>
        <p:nvCxnSpPr>
          <p:cNvPr id="2759" name="Google Shape;2759;p343"/>
          <p:cNvCxnSpPr/>
          <p:nvPr/>
        </p:nvCxnSpPr>
        <p:spPr>
          <a:xfrm>
            <a:off x="321975" y="2784175"/>
            <a:ext cx="8569800" cy="0"/>
          </a:xfrm>
          <a:prstGeom prst="straightConnector1">
            <a:avLst/>
          </a:prstGeom>
          <a:noFill/>
          <a:ln w="9525" cap="flat" cmpd="sng">
            <a:solidFill>
              <a:schemeClr val="dk2"/>
            </a:solidFill>
            <a:prstDash val="solid"/>
            <a:round/>
            <a:headEnd type="none" w="sm" len="sm"/>
            <a:tailEnd type="none" w="sm" len="sm"/>
          </a:ln>
        </p:spPr>
      </p:cxnSp>
      <p:cxnSp>
        <p:nvCxnSpPr>
          <p:cNvPr id="2760" name="Google Shape;2760;p343"/>
          <p:cNvCxnSpPr/>
          <p:nvPr/>
        </p:nvCxnSpPr>
        <p:spPr>
          <a:xfrm>
            <a:off x="4575400" y="885300"/>
            <a:ext cx="0" cy="3954600"/>
          </a:xfrm>
          <a:prstGeom prst="straightConnector1">
            <a:avLst/>
          </a:prstGeom>
          <a:noFill/>
          <a:ln w="9525" cap="flat" cmpd="sng">
            <a:solidFill>
              <a:schemeClr val="dk2"/>
            </a:solidFill>
            <a:prstDash val="solid"/>
            <a:round/>
            <a:headEnd type="none" w="sm" len="sm"/>
            <a:tailEnd type="none" w="sm" len="sm"/>
          </a:ln>
        </p:spPr>
      </p:cxnSp>
      <p:sp>
        <p:nvSpPr>
          <p:cNvPr id="2761" name="Google Shape;2761;p343"/>
          <p:cNvSpPr txBox="1">
            <a:spLocks noGrp="1"/>
          </p:cNvSpPr>
          <p:nvPr>
            <p:ph type="title" idx="2"/>
          </p:nvPr>
        </p:nvSpPr>
        <p:spPr>
          <a:xfrm>
            <a:off x="333237" y="916450"/>
            <a:ext cx="3294000" cy="354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1000">
                <a:solidFill>
                  <a:schemeClr val="dk1"/>
                </a:solidFill>
              </a:defRPr>
            </a:lvl2pPr>
            <a:lvl3pPr lvl="2" indent="0" rtl="0">
              <a:spcBef>
                <a:spcPts val="0"/>
              </a:spcBef>
              <a:spcAft>
                <a:spcPts val="0"/>
              </a:spcAft>
              <a:buClr>
                <a:schemeClr val="dk1"/>
              </a:buClr>
              <a:buSzPts val="1400"/>
              <a:buFont typeface="Arial"/>
              <a:buNone/>
              <a:defRPr sz="1000">
                <a:solidFill>
                  <a:schemeClr val="dk1"/>
                </a:solidFill>
              </a:defRPr>
            </a:lvl3pPr>
            <a:lvl4pPr lvl="3" indent="0" rtl="0">
              <a:spcBef>
                <a:spcPts val="0"/>
              </a:spcBef>
              <a:spcAft>
                <a:spcPts val="0"/>
              </a:spcAft>
              <a:buClr>
                <a:schemeClr val="dk1"/>
              </a:buClr>
              <a:buSzPts val="1400"/>
              <a:buFont typeface="Arial"/>
              <a:buNone/>
              <a:defRPr sz="1000">
                <a:solidFill>
                  <a:schemeClr val="dk1"/>
                </a:solidFill>
              </a:defRPr>
            </a:lvl4pPr>
            <a:lvl5pPr lvl="4" indent="0" rtl="0">
              <a:spcBef>
                <a:spcPts val="0"/>
              </a:spcBef>
              <a:spcAft>
                <a:spcPts val="0"/>
              </a:spcAft>
              <a:buClr>
                <a:schemeClr val="dk1"/>
              </a:buClr>
              <a:buSzPts val="1400"/>
              <a:buFont typeface="Arial"/>
              <a:buNone/>
              <a:defRPr sz="1000">
                <a:solidFill>
                  <a:schemeClr val="dk1"/>
                </a:solidFill>
              </a:defRPr>
            </a:lvl5pPr>
            <a:lvl6pPr lvl="5" indent="0" rtl="0">
              <a:spcBef>
                <a:spcPts val="0"/>
              </a:spcBef>
              <a:spcAft>
                <a:spcPts val="0"/>
              </a:spcAft>
              <a:buClr>
                <a:schemeClr val="dk1"/>
              </a:buClr>
              <a:buSzPts val="1400"/>
              <a:buFont typeface="Arial"/>
              <a:buNone/>
              <a:defRPr sz="1000">
                <a:solidFill>
                  <a:schemeClr val="dk1"/>
                </a:solidFill>
              </a:defRPr>
            </a:lvl6pPr>
            <a:lvl7pPr lvl="6" indent="0" rtl="0">
              <a:spcBef>
                <a:spcPts val="0"/>
              </a:spcBef>
              <a:spcAft>
                <a:spcPts val="0"/>
              </a:spcAft>
              <a:buClr>
                <a:schemeClr val="dk1"/>
              </a:buClr>
              <a:buSzPts val="1400"/>
              <a:buFont typeface="Arial"/>
              <a:buNone/>
              <a:defRPr sz="1000">
                <a:solidFill>
                  <a:schemeClr val="dk1"/>
                </a:solidFill>
              </a:defRPr>
            </a:lvl7pPr>
            <a:lvl8pPr lvl="7" indent="0" rtl="0">
              <a:spcBef>
                <a:spcPts val="0"/>
              </a:spcBef>
              <a:spcAft>
                <a:spcPts val="0"/>
              </a:spcAft>
              <a:buClr>
                <a:schemeClr val="dk1"/>
              </a:buClr>
              <a:buSzPts val="1400"/>
              <a:buFont typeface="Arial"/>
              <a:buNone/>
              <a:defRPr sz="1000">
                <a:solidFill>
                  <a:schemeClr val="dk1"/>
                </a:solidFill>
              </a:defRPr>
            </a:lvl8pPr>
            <a:lvl9pPr lvl="8" indent="0" rtl="0">
              <a:spcBef>
                <a:spcPts val="0"/>
              </a:spcBef>
              <a:spcAft>
                <a:spcPts val="0"/>
              </a:spcAft>
              <a:buClr>
                <a:schemeClr val="dk1"/>
              </a:buClr>
              <a:buSzPts val="1400"/>
              <a:buFont typeface="Arial"/>
              <a:buNone/>
              <a:defRPr sz="1000">
                <a:solidFill>
                  <a:schemeClr val="dk1"/>
                </a:solidFill>
              </a:defRPr>
            </a:lvl9pPr>
          </a:lstStyle>
          <a:p>
            <a:endParaRPr/>
          </a:p>
        </p:txBody>
      </p:sp>
      <p:sp>
        <p:nvSpPr>
          <p:cNvPr id="2762" name="Google Shape;2762;p343"/>
          <p:cNvSpPr txBox="1">
            <a:spLocks noGrp="1"/>
          </p:cNvSpPr>
          <p:nvPr>
            <p:ph type="title" idx="3"/>
          </p:nvPr>
        </p:nvSpPr>
        <p:spPr>
          <a:xfrm>
            <a:off x="4575387" y="916450"/>
            <a:ext cx="3294000" cy="354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1000">
                <a:solidFill>
                  <a:schemeClr val="dk1"/>
                </a:solidFill>
              </a:defRPr>
            </a:lvl2pPr>
            <a:lvl3pPr lvl="2" indent="0" rtl="0">
              <a:spcBef>
                <a:spcPts val="0"/>
              </a:spcBef>
              <a:spcAft>
                <a:spcPts val="0"/>
              </a:spcAft>
              <a:buClr>
                <a:schemeClr val="dk1"/>
              </a:buClr>
              <a:buSzPts val="1400"/>
              <a:buFont typeface="Arial"/>
              <a:buNone/>
              <a:defRPr sz="1000">
                <a:solidFill>
                  <a:schemeClr val="dk1"/>
                </a:solidFill>
              </a:defRPr>
            </a:lvl3pPr>
            <a:lvl4pPr lvl="3" indent="0" rtl="0">
              <a:spcBef>
                <a:spcPts val="0"/>
              </a:spcBef>
              <a:spcAft>
                <a:spcPts val="0"/>
              </a:spcAft>
              <a:buClr>
                <a:schemeClr val="dk1"/>
              </a:buClr>
              <a:buSzPts val="1400"/>
              <a:buFont typeface="Arial"/>
              <a:buNone/>
              <a:defRPr sz="1000">
                <a:solidFill>
                  <a:schemeClr val="dk1"/>
                </a:solidFill>
              </a:defRPr>
            </a:lvl4pPr>
            <a:lvl5pPr lvl="4" indent="0" rtl="0">
              <a:spcBef>
                <a:spcPts val="0"/>
              </a:spcBef>
              <a:spcAft>
                <a:spcPts val="0"/>
              </a:spcAft>
              <a:buClr>
                <a:schemeClr val="dk1"/>
              </a:buClr>
              <a:buSzPts val="1400"/>
              <a:buFont typeface="Arial"/>
              <a:buNone/>
              <a:defRPr sz="1000">
                <a:solidFill>
                  <a:schemeClr val="dk1"/>
                </a:solidFill>
              </a:defRPr>
            </a:lvl5pPr>
            <a:lvl6pPr lvl="5" indent="0" rtl="0">
              <a:spcBef>
                <a:spcPts val="0"/>
              </a:spcBef>
              <a:spcAft>
                <a:spcPts val="0"/>
              </a:spcAft>
              <a:buClr>
                <a:schemeClr val="dk1"/>
              </a:buClr>
              <a:buSzPts val="1400"/>
              <a:buFont typeface="Arial"/>
              <a:buNone/>
              <a:defRPr sz="1000">
                <a:solidFill>
                  <a:schemeClr val="dk1"/>
                </a:solidFill>
              </a:defRPr>
            </a:lvl6pPr>
            <a:lvl7pPr lvl="6" indent="0" rtl="0">
              <a:spcBef>
                <a:spcPts val="0"/>
              </a:spcBef>
              <a:spcAft>
                <a:spcPts val="0"/>
              </a:spcAft>
              <a:buClr>
                <a:schemeClr val="dk1"/>
              </a:buClr>
              <a:buSzPts val="1400"/>
              <a:buFont typeface="Arial"/>
              <a:buNone/>
              <a:defRPr sz="1000">
                <a:solidFill>
                  <a:schemeClr val="dk1"/>
                </a:solidFill>
              </a:defRPr>
            </a:lvl7pPr>
            <a:lvl8pPr lvl="7" indent="0" rtl="0">
              <a:spcBef>
                <a:spcPts val="0"/>
              </a:spcBef>
              <a:spcAft>
                <a:spcPts val="0"/>
              </a:spcAft>
              <a:buClr>
                <a:schemeClr val="dk1"/>
              </a:buClr>
              <a:buSzPts val="1400"/>
              <a:buFont typeface="Arial"/>
              <a:buNone/>
              <a:defRPr sz="1000">
                <a:solidFill>
                  <a:schemeClr val="dk1"/>
                </a:solidFill>
              </a:defRPr>
            </a:lvl8pPr>
            <a:lvl9pPr lvl="8" indent="0" rtl="0">
              <a:spcBef>
                <a:spcPts val="0"/>
              </a:spcBef>
              <a:spcAft>
                <a:spcPts val="0"/>
              </a:spcAft>
              <a:buClr>
                <a:schemeClr val="dk1"/>
              </a:buClr>
              <a:buSzPts val="1400"/>
              <a:buFont typeface="Arial"/>
              <a:buNone/>
              <a:defRPr sz="1000">
                <a:solidFill>
                  <a:schemeClr val="dk1"/>
                </a:solidFill>
              </a:defRPr>
            </a:lvl9pPr>
          </a:lstStyle>
          <a:p>
            <a:endParaRPr/>
          </a:p>
        </p:txBody>
      </p:sp>
      <p:sp>
        <p:nvSpPr>
          <p:cNvPr id="2763" name="Google Shape;2763;p343"/>
          <p:cNvSpPr txBox="1">
            <a:spLocks noGrp="1"/>
          </p:cNvSpPr>
          <p:nvPr>
            <p:ph type="title" idx="4"/>
          </p:nvPr>
        </p:nvSpPr>
        <p:spPr>
          <a:xfrm>
            <a:off x="4575387" y="2784175"/>
            <a:ext cx="3294000" cy="354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1000">
                <a:solidFill>
                  <a:schemeClr val="dk1"/>
                </a:solidFill>
              </a:defRPr>
            </a:lvl2pPr>
            <a:lvl3pPr lvl="2" indent="0" rtl="0">
              <a:spcBef>
                <a:spcPts val="0"/>
              </a:spcBef>
              <a:spcAft>
                <a:spcPts val="0"/>
              </a:spcAft>
              <a:buClr>
                <a:schemeClr val="dk1"/>
              </a:buClr>
              <a:buSzPts val="1400"/>
              <a:buFont typeface="Arial"/>
              <a:buNone/>
              <a:defRPr sz="1000">
                <a:solidFill>
                  <a:schemeClr val="dk1"/>
                </a:solidFill>
              </a:defRPr>
            </a:lvl3pPr>
            <a:lvl4pPr lvl="3" indent="0" rtl="0">
              <a:spcBef>
                <a:spcPts val="0"/>
              </a:spcBef>
              <a:spcAft>
                <a:spcPts val="0"/>
              </a:spcAft>
              <a:buClr>
                <a:schemeClr val="dk1"/>
              </a:buClr>
              <a:buSzPts val="1400"/>
              <a:buFont typeface="Arial"/>
              <a:buNone/>
              <a:defRPr sz="1000">
                <a:solidFill>
                  <a:schemeClr val="dk1"/>
                </a:solidFill>
              </a:defRPr>
            </a:lvl4pPr>
            <a:lvl5pPr lvl="4" indent="0" rtl="0">
              <a:spcBef>
                <a:spcPts val="0"/>
              </a:spcBef>
              <a:spcAft>
                <a:spcPts val="0"/>
              </a:spcAft>
              <a:buClr>
                <a:schemeClr val="dk1"/>
              </a:buClr>
              <a:buSzPts val="1400"/>
              <a:buFont typeface="Arial"/>
              <a:buNone/>
              <a:defRPr sz="1000">
                <a:solidFill>
                  <a:schemeClr val="dk1"/>
                </a:solidFill>
              </a:defRPr>
            </a:lvl5pPr>
            <a:lvl6pPr lvl="5" indent="0" rtl="0">
              <a:spcBef>
                <a:spcPts val="0"/>
              </a:spcBef>
              <a:spcAft>
                <a:spcPts val="0"/>
              </a:spcAft>
              <a:buClr>
                <a:schemeClr val="dk1"/>
              </a:buClr>
              <a:buSzPts val="1400"/>
              <a:buFont typeface="Arial"/>
              <a:buNone/>
              <a:defRPr sz="1000">
                <a:solidFill>
                  <a:schemeClr val="dk1"/>
                </a:solidFill>
              </a:defRPr>
            </a:lvl6pPr>
            <a:lvl7pPr lvl="6" indent="0" rtl="0">
              <a:spcBef>
                <a:spcPts val="0"/>
              </a:spcBef>
              <a:spcAft>
                <a:spcPts val="0"/>
              </a:spcAft>
              <a:buClr>
                <a:schemeClr val="dk1"/>
              </a:buClr>
              <a:buSzPts val="1400"/>
              <a:buFont typeface="Arial"/>
              <a:buNone/>
              <a:defRPr sz="1000">
                <a:solidFill>
                  <a:schemeClr val="dk1"/>
                </a:solidFill>
              </a:defRPr>
            </a:lvl7pPr>
            <a:lvl8pPr lvl="7" indent="0" rtl="0">
              <a:spcBef>
                <a:spcPts val="0"/>
              </a:spcBef>
              <a:spcAft>
                <a:spcPts val="0"/>
              </a:spcAft>
              <a:buClr>
                <a:schemeClr val="dk1"/>
              </a:buClr>
              <a:buSzPts val="1400"/>
              <a:buFont typeface="Arial"/>
              <a:buNone/>
              <a:defRPr sz="1000">
                <a:solidFill>
                  <a:schemeClr val="dk1"/>
                </a:solidFill>
              </a:defRPr>
            </a:lvl8pPr>
            <a:lvl9pPr lvl="8" indent="0" rtl="0">
              <a:spcBef>
                <a:spcPts val="0"/>
              </a:spcBef>
              <a:spcAft>
                <a:spcPts val="0"/>
              </a:spcAft>
              <a:buClr>
                <a:schemeClr val="dk1"/>
              </a:buClr>
              <a:buSzPts val="1400"/>
              <a:buFont typeface="Arial"/>
              <a:buNone/>
              <a:defRPr sz="1000">
                <a:solidFill>
                  <a:schemeClr val="dk1"/>
                </a:solidFill>
              </a:defRPr>
            </a:lvl9pPr>
          </a:lstStyle>
          <a:p>
            <a:endParaRPr/>
          </a:p>
        </p:txBody>
      </p:sp>
      <p:sp>
        <p:nvSpPr>
          <p:cNvPr id="2764" name="Google Shape;2764;p343"/>
          <p:cNvSpPr txBox="1">
            <a:spLocks noGrp="1"/>
          </p:cNvSpPr>
          <p:nvPr>
            <p:ph type="title" idx="5"/>
          </p:nvPr>
        </p:nvSpPr>
        <p:spPr>
          <a:xfrm>
            <a:off x="333237" y="2784175"/>
            <a:ext cx="3294000" cy="354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10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1000">
                <a:solidFill>
                  <a:schemeClr val="dk1"/>
                </a:solidFill>
              </a:defRPr>
            </a:lvl2pPr>
            <a:lvl3pPr lvl="2" indent="0" rtl="0">
              <a:spcBef>
                <a:spcPts val="0"/>
              </a:spcBef>
              <a:spcAft>
                <a:spcPts val="0"/>
              </a:spcAft>
              <a:buClr>
                <a:schemeClr val="dk1"/>
              </a:buClr>
              <a:buSzPts val="1400"/>
              <a:buFont typeface="Arial"/>
              <a:buNone/>
              <a:defRPr sz="1000">
                <a:solidFill>
                  <a:schemeClr val="dk1"/>
                </a:solidFill>
              </a:defRPr>
            </a:lvl3pPr>
            <a:lvl4pPr lvl="3" indent="0" rtl="0">
              <a:spcBef>
                <a:spcPts val="0"/>
              </a:spcBef>
              <a:spcAft>
                <a:spcPts val="0"/>
              </a:spcAft>
              <a:buClr>
                <a:schemeClr val="dk1"/>
              </a:buClr>
              <a:buSzPts val="1400"/>
              <a:buFont typeface="Arial"/>
              <a:buNone/>
              <a:defRPr sz="1000">
                <a:solidFill>
                  <a:schemeClr val="dk1"/>
                </a:solidFill>
              </a:defRPr>
            </a:lvl4pPr>
            <a:lvl5pPr lvl="4" indent="0" rtl="0">
              <a:spcBef>
                <a:spcPts val="0"/>
              </a:spcBef>
              <a:spcAft>
                <a:spcPts val="0"/>
              </a:spcAft>
              <a:buClr>
                <a:schemeClr val="dk1"/>
              </a:buClr>
              <a:buSzPts val="1400"/>
              <a:buFont typeface="Arial"/>
              <a:buNone/>
              <a:defRPr sz="1000">
                <a:solidFill>
                  <a:schemeClr val="dk1"/>
                </a:solidFill>
              </a:defRPr>
            </a:lvl5pPr>
            <a:lvl6pPr lvl="5" indent="0" rtl="0">
              <a:spcBef>
                <a:spcPts val="0"/>
              </a:spcBef>
              <a:spcAft>
                <a:spcPts val="0"/>
              </a:spcAft>
              <a:buClr>
                <a:schemeClr val="dk1"/>
              </a:buClr>
              <a:buSzPts val="1400"/>
              <a:buFont typeface="Arial"/>
              <a:buNone/>
              <a:defRPr sz="1000">
                <a:solidFill>
                  <a:schemeClr val="dk1"/>
                </a:solidFill>
              </a:defRPr>
            </a:lvl6pPr>
            <a:lvl7pPr lvl="6" indent="0" rtl="0">
              <a:spcBef>
                <a:spcPts val="0"/>
              </a:spcBef>
              <a:spcAft>
                <a:spcPts val="0"/>
              </a:spcAft>
              <a:buClr>
                <a:schemeClr val="dk1"/>
              </a:buClr>
              <a:buSzPts val="1400"/>
              <a:buFont typeface="Arial"/>
              <a:buNone/>
              <a:defRPr sz="1000">
                <a:solidFill>
                  <a:schemeClr val="dk1"/>
                </a:solidFill>
              </a:defRPr>
            </a:lvl7pPr>
            <a:lvl8pPr lvl="7" indent="0" rtl="0">
              <a:spcBef>
                <a:spcPts val="0"/>
              </a:spcBef>
              <a:spcAft>
                <a:spcPts val="0"/>
              </a:spcAft>
              <a:buClr>
                <a:schemeClr val="dk1"/>
              </a:buClr>
              <a:buSzPts val="1400"/>
              <a:buFont typeface="Arial"/>
              <a:buNone/>
              <a:defRPr sz="1000">
                <a:solidFill>
                  <a:schemeClr val="dk1"/>
                </a:solidFill>
              </a:defRPr>
            </a:lvl8pPr>
            <a:lvl9pPr lvl="8" indent="0" rtl="0">
              <a:spcBef>
                <a:spcPts val="0"/>
              </a:spcBef>
              <a:spcAft>
                <a:spcPts val="0"/>
              </a:spcAft>
              <a:buClr>
                <a:schemeClr val="dk1"/>
              </a:buClr>
              <a:buSzPts val="1400"/>
              <a:buFont typeface="Arial"/>
              <a:buNone/>
              <a:defRPr sz="1000">
                <a:solidFill>
                  <a:schemeClr val="dk1"/>
                </a:solidFill>
              </a:defRPr>
            </a:lvl9pPr>
          </a:lstStyle>
          <a:p>
            <a:endParaRPr/>
          </a:p>
        </p:txBody>
      </p:sp>
      <p:pic>
        <p:nvPicPr>
          <p:cNvPr id="2765" name="Google Shape;2765;p343" descr="Leaper_Digital.png"/>
          <p:cNvPicPr preferRelativeResize="0"/>
          <p:nvPr/>
        </p:nvPicPr>
        <p:blipFill rotWithShape="1">
          <a:blip r:embed="rId2">
            <a:alphaModFix/>
          </a:blip>
          <a:srcRect t="18310" b="18310"/>
          <a:stretch/>
        </p:blipFill>
        <p:spPr>
          <a:xfrm>
            <a:off x="34500" y="4867625"/>
            <a:ext cx="390300" cy="202800"/>
          </a:xfrm>
          <a:prstGeom prst="rect">
            <a:avLst/>
          </a:prstGeom>
          <a:noFill/>
          <a:ln>
            <a:noFill/>
          </a:ln>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Section Title 1">
  <p:cSld name="Section Title 1">
    <p:spTree>
      <p:nvGrpSpPr>
        <p:cNvPr id="1" name="Shape 2766"/>
        <p:cNvGrpSpPr/>
        <p:nvPr/>
      </p:nvGrpSpPr>
      <p:grpSpPr>
        <a:xfrm>
          <a:off x="0" y="0"/>
          <a:ext cx="0" cy="0"/>
          <a:chOff x="0" y="0"/>
          <a:chExt cx="0" cy="0"/>
        </a:xfrm>
      </p:grpSpPr>
      <p:sp>
        <p:nvSpPr>
          <p:cNvPr id="2767" name="Google Shape;2767;p344"/>
          <p:cNvSpPr txBox="1">
            <a:spLocks noGrp="1"/>
          </p:cNvSpPr>
          <p:nvPr>
            <p:ph type="title"/>
          </p:nvPr>
        </p:nvSpPr>
        <p:spPr>
          <a:xfrm>
            <a:off x="392400" y="1141025"/>
            <a:ext cx="36912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9F9E9F"/>
                </a:solidFill>
                <a:latin typeface="Helvetica Neue Light"/>
                <a:ea typeface="Helvetica Neue Light"/>
                <a:cs typeface="Helvetica Neue Light"/>
                <a:sym typeface="Helvetica Neue Light"/>
              </a:defRPr>
            </a:lvl9pPr>
          </a:lstStyle>
          <a:p>
            <a:endParaRPr/>
          </a:p>
        </p:txBody>
      </p:sp>
      <p:sp>
        <p:nvSpPr>
          <p:cNvPr id="2768" name="Google Shape;2768;p344"/>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69" name="Google Shape;2769;p344"/>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770" name="Google Shape;2770;p344" descr="Leaper_Digital.png"/>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Quote Card">
  <p:cSld name="Quote Card">
    <p:spTree>
      <p:nvGrpSpPr>
        <p:cNvPr id="1" name="Shape 2771"/>
        <p:cNvGrpSpPr/>
        <p:nvPr/>
      </p:nvGrpSpPr>
      <p:grpSpPr>
        <a:xfrm>
          <a:off x="0" y="0"/>
          <a:ext cx="0" cy="0"/>
          <a:chOff x="0" y="0"/>
          <a:chExt cx="0" cy="0"/>
        </a:xfrm>
      </p:grpSpPr>
      <p:sp>
        <p:nvSpPr>
          <p:cNvPr id="2772" name="Google Shape;2772;p345"/>
          <p:cNvSpPr txBox="1">
            <a:spLocks noGrp="1"/>
          </p:cNvSpPr>
          <p:nvPr>
            <p:ph type="title"/>
          </p:nvPr>
        </p:nvSpPr>
        <p:spPr>
          <a:xfrm>
            <a:off x="2640212" y="1141025"/>
            <a:ext cx="3691200" cy="853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1400"/>
              <a:buFont typeface="Helvetica Neue Light"/>
              <a:buNone/>
              <a:defRPr sz="2400" b="0" i="1" u="none" strike="noStrike" cap="none">
                <a:solidFill>
                  <a:srgbClr val="9F9E9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i="1">
                <a:solidFill>
                  <a:srgbClr val="9F9E9F"/>
                </a:solidFill>
                <a:latin typeface="Helvetica Neue Light"/>
                <a:ea typeface="Helvetica Neue Light"/>
                <a:cs typeface="Helvetica Neue Light"/>
                <a:sym typeface="Helvetica Neue Light"/>
              </a:defRPr>
            </a:lvl9pPr>
          </a:lstStyle>
          <a:p>
            <a:endParaRPr/>
          </a:p>
        </p:txBody>
      </p:sp>
      <p:sp>
        <p:nvSpPr>
          <p:cNvPr id="2773" name="Google Shape;2773;p345"/>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74" name="Google Shape;2774;p345"/>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sp>
        <p:nvSpPr>
          <p:cNvPr id="2775" name="Google Shape;2775;p345"/>
          <p:cNvSpPr txBox="1">
            <a:spLocks noGrp="1"/>
          </p:cNvSpPr>
          <p:nvPr>
            <p:ph type="subTitle" idx="1"/>
          </p:nvPr>
        </p:nvSpPr>
        <p:spPr>
          <a:xfrm>
            <a:off x="2631600" y="2143050"/>
            <a:ext cx="3708600" cy="421800"/>
          </a:xfrm>
          <a:prstGeom prst="rect">
            <a:avLst/>
          </a:prstGeom>
          <a:noFill/>
          <a:ln>
            <a:noFill/>
          </a:ln>
        </p:spPr>
        <p:txBody>
          <a:bodyPr spcFirstLastPara="1" wrap="square" lIns="91425" tIns="91425" rIns="91425" bIns="91425" anchor="t" anchorCtr="0"/>
          <a:lstStyle>
            <a:lvl1pPr marL="0" marR="0" lvl="0" indent="0" algn="r" rtl="0">
              <a:lnSpc>
                <a:spcPct val="115000"/>
              </a:lnSpc>
              <a:spcBef>
                <a:spcPts val="0"/>
              </a:spcBef>
              <a:spcAft>
                <a:spcPts val="0"/>
              </a:spcAft>
              <a:buClr>
                <a:schemeClr val="dk2"/>
              </a:buClr>
              <a:buSzPts val="1400"/>
              <a:buFont typeface="Helvetica Neue"/>
              <a:buNone/>
              <a:defRPr sz="900" b="0" i="0" u="none" strike="noStrike" cap="none">
                <a:solidFill>
                  <a:srgbClr val="9F9E9F"/>
                </a:solidFill>
                <a:latin typeface="Helvetica Neue"/>
                <a:ea typeface="Helvetica Neue"/>
                <a:cs typeface="Helvetica Neue"/>
                <a:sym typeface="Helvetica Neue"/>
              </a:defRPr>
            </a:lvl1pPr>
            <a:lvl2pPr marL="457200" marR="0" lvl="1"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2pPr>
            <a:lvl3pPr marL="914400" marR="0" lvl="2"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3pPr>
            <a:lvl4pPr marL="1371600" marR="0" lvl="3"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4pPr>
            <a:lvl5pPr marL="1828800" marR="0" lvl="4"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5pPr>
            <a:lvl6pPr marL="2286000" marR="0" lvl="5"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6pPr>
            <a:lvl7pPr marL="2743200" marR="0" lvl="6"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7pPr>
            <a:lvl8pPr marL="3200400" marR="0" lvl="7" indent="0" algn="r" rtl="0">
              <a:lnSpc>
                <a:spcPct val="115000"/>
              </a:lnSpc>
              <a:spcBef>
                <a:spcPts val="1600"/>
              </a:spcBef>
              <a:spcAft>
                <a:spcPts val="0"/>
              </a:spcAft>
              <a:buClr>
                <a:schemeClr val="dk2"/>
              </a:buClr>
              <a:buSzPts val="1400"/>
              <a:buFont typeface="Arial"/>
              <a:buNone/>
              <a:defRPr sz="1400" b="0" i="0" u="none" strike="noStrike" cap="none">
                <a:solidFill>
                  <a:srgbClr val="9F9E9F"/>
                </a:solidFill>
                <a:latin typeface="Arial"/>
                <a:ea typeface="Arial"/>
                <a:cs typeface="Arial"/>
                <a:sym typeface="Arial"/>
              </a:defRPr>
            </a:lvl8pPr>
            <a:lvl9pPr marL="3657600" marR="0" lvl="8" indent="0" algn="r" rtl="0">
              <a:lnSpc>
                <a:spcPct val="115000"/>
              </a:lnSpc>
              <a:spcBef>
                <a:spcPts val="1600"/>
              </a:spcBef>
              <a:spcAft>
                <a:spcPts val="1600"/>
              </a:spcAft>
              <a:buClr>
                <a:schemeClr val="dk2"/>
              </a:buClr>
              <a:buSzPts val="1400"/>
              <a:buFont typeface="Arial"/>
              <a:buNone/>
              <a:defRPr sz="1400" b="0" i="0" u="none" strike="noStrike" cap="none">
                <a:solidFill>
                  <a:srgbClr val="9F9E9F"/>
                </a:solidFill>
                <a:latin typeface="Arial"/>
                <a:ea typeface="Arial"/>
                <a:cs typeface="Arial"/>
                <a:sym typeface="Arial"/>
              </a:defRPr>
            </a:lvl9pPr>
          </a:lstStyle>
          <a:p>
            <a:endParaRPr/>
          </a:p>
        </p:txBody>
      </p:sp>
      <p:pic>
        <p:nvPicPr>
          <p:cNvPr id="2776" name="Google Shape;2776;p345" descr="Leaper_Digital.png"/>
          <p:cNvPicPr preferRelativeResize="0"/>
          <p:nvPr/>
        </p:nvPicPr>
        <p:blipFill rotWithShape="1">
          <a:blip r:embed="rId2">
            <a:alphaModFix/>
          </a:blip>
          <a:srcRect b="41324"/>
          <a:stretch/>
        </p:blipFill>
        <p:spPr>
          <a:xfrm>
            <a:off x="451150" y="1348725"/>
            <a:ext cx="7938350" cy="38224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3"/>
        <p:cNvGrpSpPr/>
        <p:nvPr/>
      </p:nvGrpSpPr>
      <p:grpSpPr>
        <a:xfrm>
          <a:off x="0" y="0"/>
          <a:ext cx="0" cy="0"/>
          <a:chOff x="0" y="0"/>
          <a:chExt cx="0" cy="0"/>
        </a:xfrm>
      </p:grpSpPr>
      <p:sp>
        <p:nvSpPr>
          <p:cNvPr id="314" name="Google Shape;314;p36"/>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15" name="Google Shape;315;p36"/>
          <p:cNvSpPr txBox="1"/>
          <p:nvPr/>
        </p:nvSpPr>
        <p:spPr>
          <a:xfrm>
            <a:off x="260975"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Dark Image Background 2">
  <p:cSld name="Full Background Image">
    <p:spTree>
      <p:nvGrpSpPr>
        <p:cNvPr id="1" name="Shape 2777"/>
        <p:cNvGrpSpPr/>
        <p:nvPr/>
      </p:nvGrpSpPr>
      <p:grpSpPr>
        <a:xfrm>
          <a:off x="0" y="0"/>
          <a:ext cx="0" cy="0"/>
          <a:chOff x="0" y="0"/>
          <a:chExt cx="0" cy="0"/>
        </a:xfrm>
      </p:grpSpPr>
      <p:sp>
        <p:nvSpPr>
          <p:cNvPr id="2778" name="Google Shape;2778;p346"/>
          <p:cNvSpPr/>
          <p:nvPr/>
        </p:nvSpPr>
        <p:spPr>
          <a:xfrm>
            <a:off x="0" y="0"/>
            <a:ext cx="9144000" cy="51435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346"/>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9pPr>
          </a:lstStyle>
          <a:p>
            <a:endParaRPr/>
          </a:p>
        </p:txBody>
      </p:sp>
      <p:sp>
        <p:nvSpPr>
          <p:cNvPr id="2780" name="Google Shape;2780;p346"/>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9pPr>
          </a:lstStyle>
          <a:p>
            <a:endParaRPr/>
          </a:p>
        </p:txBody>
      </p:sp>
      <p:sp>
        <p:nvSpPr>
          <p:cNvPr id="2781" name="Google Shape;2781;p346"/>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a:p>
        </p:txBody>
      </p:sp>
      <p:sp>
        <p:nvSpPr>
          <p:cNvPr id="2782" name="Google Shape;2782;p346"/>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783" name="Google Shape;2783;p346"/>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784" name="Google Shape;2784;p346" descr="stickers.png"/>
          <p:cNvPicPr preferRelativeResize="0"/>
          <p:nvPr/>
        </p:nvPicPr>
        <p:blipFill rotWithShape="1">
          <a:blip r:embed="rId2">
            <a:alphaModFix amt="27000"/>
          </a:blip>
          <a:srcRect l="79" r="89"/>
          <a:stretch/>
        </p:blipFill>
        <p:spPr>
          <a:xfrm>
            <a:off x="0" y="-4275"/>
            <a:ext cx="9143992" cy="5152077"/>
          </a:xfrm>
          <a:prstGeom prst="rect">
            <a:avLst/>
          </a:prstGeom>
          <a:noFill/>
          <a:ln>
            <a:noFill/>
          </a:ln>
        </p:spPr>
      </p:pic>
      <p:pic>
        <p:nvPicPr>
          <p:cNvPr id="2785" name="Google Shape;2785;p346" descr="Leaper_White.png"/>
          <p:cNvPicPr preferRelativeResize="0"/>
          <p:nvPr/>
        </p:nvPicPr>
        <p:blipFill rotWithShape="1">
          <a:blip r:embed="rId3">
            <a:alphaModFix/>
          </a:blip>
          <a:srcRect t="9929" b="9929"/>
          <a:stretch/>
        </p:blipFill>
        <p:spPr>
          <a:xfrm>
            <a:off x="315600" y="505113"/>
            <a:ext cx="1518000" cy="998100"/>
          </a:xfrm>
          <a:prstGeom prst="rect">
            <a:avLst/>
          </a:prstGeom>
          <a:noFill/>
          <a:ln>
            <a:noFill/>
          </a:ln>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Light Image Background 2">
  <p:cSld name="Full Background Image_2">
    <p:spTree>
      <p:nvGrpSpPr>
        <p:cNvPr id="1" name="Shape 2786"/>
        <p:cNvGrpSpPr/>
        <p:nvPr/>
      </p:nvGrpSpPr>
      <p:grpSpPr>
        <a:xfrm>
          <a:off x="0" y="0"/>
          <a:ext cx="0" cy="0"/>
          <a:chOff x="0" y="0"/>
          <a:chExt cx="0" cy="0"/>
        </a:xfrm>
      </p:grpSpPr>
      <p:pic>
        <p:nvPicPr>
          <p:cNvPr id="2787" name="Google Shape;2787;p347" descr="Replace Rocketbot - 8.30.jpg"/>
          <p:cNvPicPr preferRelativeResize="0"/>
          <p:nvPr/>
        </p:nvPicPr>
        <p:blipFill rotWithShape="1">
          <a:blip r:embed="rId2">
            <a:alphaModFix amt="12000"/>
          </a:blip>
          <a:srcRect t="8172" b="8172"/>
          <a:stretch/>
        </p:blipFill>
        <p:spPr>
          <a:xfrm>
            <a:off x="0" y="-4275"/>
            <a:ext cx="9143992" cy="5152079"/>
          </a:xfrm>
          <a:prstGeom prst="rect">
            <a:avLst/>
          </a:prstGeom>
          <a:noFill/>
          <a:ln>
            <a:noFill/>
          </a:ln>
        </p:spPr>
      </p:pic>
      <p:sp>
        <p:nvSpPr>
          <p:cNvPr id="2788" name="Google Shape;2788;p347"/>
          <p:cNvSpPr/>
          <p:nvPr/>
        </p:nvSpPr>
        <p:spPr>
          <a:xfrm>
            <a:off x="0" y="0"/>
            <a:ext cx="9144000" cy="514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347"/>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9pPr>
          </a:lstStyle>
          <a:p>
            <a:endParaRPr/>
          </a:p>
        </p:txBody>
      </p:sp>
      <p:sp>
        <p:nvSpPr>
          <p:cNvPr id="2790" name="Google Shape;2790;p347"/>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1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9pPr>
          </a:lstStyle>
          <a:p>
            <a:endParaRPr/>
          </a:p>
        </p:txBody>
      </p:sp>
      <p:sp>
        <p:nvSpPr>
          <p:cNvPr id="2791" name="Google Shape;2791;p347"/>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a:p>
        </p:txBody>
      </p:sp>
      <p:sp>
        <p:nvSpPr>
          <p:cNvPr id="2792" name="Google Shape;2792;p347"/>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793" name="Google Shape;2793;p347"/>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794" name="Google Shape;2794;p347" descr="Leaper_Black.png"/>
          <p:cNvPicPr preferRelativeResize="0"/>
          <p:nvPr/>
        </p:nvPicPr>
        <p:blipFill rotWithShape="1">
          <a:blip r:embed="rId3">
            <a:alphaModFix/>
          </a:blip>
          <a:srcRect t="9807" b="9807"/>
          <a:stretch/>
        </p:blipFill>
        <p:spPr>
          <a:xfrm>
            <a:off x="254904" y="451762"/>
            <a:ext cx="1698000" cy="1119900"/>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Light Image Background 3">
  <p:cSld name="Full Background Image_2_1">
    <p:spTree>
      <p:nvGrpSpPr>
        <p:cNvPr id="1" name="Shape 2795"/>
        <p:cNvGrpSpPr/>
        <p:nvPr/>
      </p:nvGrpSpPr>
      <p:grpSpPr>
        <a:xfrm>
          <a:off x="0" y="0"/>
          <a:ext cx="0" cy="0"/>
          <a:chOff x="0" y="0"/>
          <a:chExt cx="0" cy="0"/>
        </a:xfrm>
      </p:grpSpPr>
      <p:pic>
        <p:nvPicPr>
          <p:cNvPr id="2796" name="Google Shape;2796;p348"/>
          <p:cNvPicPr preferRelativeResize="0"/>
          <p:nvPr/>
        </p:nvPicPr>
        <p:blipFill>
          <a:blip r:embed="rId2">
            <a:alphaModFix amt="10000"/>
          </a:blip>
          <a:stretch>
            <a:fillRect/>
          </a:stretch>
        </p:blipFill>
        <p:spPr>
          <a:xfrm>
            <a:off x="0" y="-4270"/>
            <a:ext cx="9143999" cy="5152071"/>
          </a:xfrm>
          <a:prstGeom prst="rect">
            <a:avLst/>
          </a:prstGeom>
          <a:noFill/>
          <a:ln>
            <a:noFill/>
          </a:ln>
        </p:spPr>
      </p:pic>
      <p:sp>
        <p:nvSpPr>
          <p:cNvPr id="2797" name="Google Shape;2797;p348"/>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9pPr>
          </a:lstStyle>
          <a:p>
            <a:endParaRPr/>
          </a:p>
        </p:txBody>
      </p:sp>
      <p:sp>
        <p:nvSpPr>
          <p:cNvPr id="2798" name="Google Shape;2798;p348"/>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1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9pPr>
          </a:lstStyle>
          <a:p>
            <a:endParaRPr/>
          </a:p>
        </p:txBody>
      </p:sp>
      <p:sp>
        <p:nvSpPr>
          <p:cNvPr id="2799" name="Google Shape;2799;p348"/>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a:p>
        </p:txBody>
      </p:sp>
      <p:sp>
        <p:nvSpPr>
          <p:cNvPr id="2800" name="Google Shape;2800;p348"/>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801" name="Google Shape;2801;p348"/>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802" name="Google Shape;2802;p348" descr="Leaper_Black.png"/>
          <p:cNvPicPr preferRelativeResize="0"/>
          <p:nvPr/>
        </p:nvPicPr>
        <p:blipFill rotWithShape="1">
          <a:blip r:embed="rId3">
            <a:alphaModFix/>
          </a:blip>
          <a:srcRect t="9807" b="9807"/>
          <a:stretch/>
        </p:blipFill>
        <p:spPr>
          <a:xfrm>
            <a:off x="254904" y="451762"/>
            <a:ext cx="1698000" cy="1119900"/>
          </a:xfrm>
          <a:prstGeom prst="rect">
            <a:avLst/>
          </a:prstGeom>
          <a:noFill/>
          <a:ln>
            <a:noFill/>
          </a:ln>
        </p:spPr>
      </p:pic>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Light Image Background 4">
  <p:cSld name="Full Background Image_2_1_1">
    <p:spTree>
      <p:nvGrpSpPr>
        <p:cNvPr id="1" name="Shape 2803"/>
        <p:cNvGrpSpPr/>
        <p:nvPr/>
      </p:nvGrpSpPr>
      <p:grpSpPr>
        <a:xfrm>
          <a:off x="0" y="0"/>
          <a:ext cx="0" cy="0"/>
          <a:chOff x="0" y="0"/>
          <a:chExt cx="0" cy="0"/>
        </a:xfrm>
      </p:grpSpPr>
      <p:pic>
        <p:nvPicPr>
          <p:cNvPr id="2804" name="Google Shape;2804;p349" descr="lobby.png"/>
          <p:cNvPicPr preferRelativeResize="0"/>
          <p:nvPr/>
        </p:nvPicPr>
        <p:blipFill rotWithShape="1">
          <a:blip r:embed="rId2">
            <a:alphaModFix amt="21000"/>
          </a:blip>
          <a:srcRect l="79" r="89"/>
          <a:stretch/>
        </p:blipFill>
        <p:spPr>
          <a:xfrm>
            <a:off x="0" y="-4275"/>
            <a:ext cx="9143992" cy="5152077"/>
          </a:xfrm>
          <a:prstGeom prst="rect">
            <a:avLst/>
          </a:prstGeom>
          <a:noFill/>
          <a:ln>
            <a:noFill/>
          </a:ln>
        </p:spPr>
      </p:pic>
      <p:sp>
        <p:nvSpPr>
          <p:cNvPr id="2805" name="Google Shape;2805;p349"/>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434343"/>
              </a:buClr>
              <a:buSzPts val="1400"/>
              <a:buFont typeface="Helvetica Neue"/>
              <a:buNone/>
              <a:defRPr sz="800" b="0" i="0" u="none" strike="noStrike" cap="none">
                <a:solidFill>
                  <a:srgbClr val="434343"/>
                </a:solidFill>
                <a:latin typeface="Helvetica Neue"/>
                <a:ea typeface="Helvetica Neue"/>
                <a:cs typeface="Helvetica Neue"/>
                <a:sym typeface="Helvetica Neue"/>
              </a:defRPr>
            </a:lvl9pPr>
          </a:lstStyle>
          <a:p>
            <a:endParaRPr/>
          </a:p>
        </p:txBody>
      </p:sp>
      <p:sp>
        <p:nvSpPr>
          <p:cNvPr id="2806" name="Google Shape;2806;p349"/>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1400"/>
              <a:buFont typeface="Helvetica Neue Light"/>
              <a:buNone/>
              <a:defRPr sz="2400" b="0" i="0" u="none" strike="noStrike" cap="none">
                <a:solidFill>
                  <a:srgbClr val="434343"/>
                </a:solidFill>
                <a:latin typeface="Helvetica Neue Light"/>
                <a:ea typeface="Helvetica Neue Light"/>
                <a:cs typeface="Helvetica Neue Light"/>
                <a:sym typeface="Helvetica Neue Light"/>
              </a:defRPr>
            </a:lvl1pPr>
            <a:lvl2pPr lvl="1"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2pPr>
            <a:lvl3pPr lvl="2"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3pPr>
            <a:lvl4pPr lvl="3"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4pPr>
            <a:lvl5pPr lvl="4"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5pPr>
            <a:lvl6pPr lvl="5"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6pPr>
            <a:lvl7pPr lvl="6"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7pPr>
            <a:lvl8pPr lvl="7"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8pPr>
            <a:lvl9pPr lvl="8" indent="0" rtl="0">
              <a:spcBef>
                <a:spcPts val="0"/>
              </a:spcBef>
              <a:spcAft>
                <a:spcPts val="0"/>
              </a:spcAft>
              <a:buClr>
                <a:srgbClr val="434343"/>
              </a:buClr>
              <a:buSzPts val="1400"/>
              <a:buFont typeface="Helvetica Neue Light"/>
              <a:buNone/>
              <a:defRPr sz="2800">
                <a:solidFill>
                  <a:srgbClr val="434343"/>
                </a:solidFill>
                <a:latin typeface="Helvetica Neue Light"/>
                <a:ea typeface="Helvetica Neue Light"/>
                <a:cs typeface="Helvetica Neue Light"/>
                <a:sym typeface="Helvetica Neue Light"/>
              </a:defRPr>
            </a:lvl9pPr>
          </a:lstStyle>
          <a:p>
            <a:endParaRPr/>
          </a:p>
        </p:txBody>
      </p:sp>
      <p:sp>
        <p:nvSpPr>
          <p:cNvPr id="2807" name="Google Shape;2807;p349"/>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a:p>
        </p:txBody>
      </p:sp>
      <p:sp>
        <p:nvSpPr>
          <p:cNvPr id="2808" name="Google Shape;2808;p349"/>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809" name="Google Shape;2809;p349"/>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810" name="Google Shape;2810;p349" descr="Leaper_Black.png"/>
          <p:cNvPicPr preferRelativeResize="0"/>
          <p:nvPr/>
        </p:nvPicPr>
        <p:blipFill rotWithShape="1">
          <a:blip r:embed="rId3">
            <a:alphaModFix/>
          </a:blip>
          <a:srcRect t="9807" b="9807"/>
          <a:stretch/>
        </p:blipFill>
        <p:spPr>
          <a:xfrm>
            <a:off x="254904" y="451762"/>
            <a:ext cx="1698000" cy="1119900"/>
          </a:xfrm>
          <a:prstGeom prst="rect">
            <a:avLst/>
          </a:prstGeom>
          <a:noFill/>
          <a:ln>
            <a:noFill/>
          </a:ln>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Dark Image Background 3">
  <p:cSld name="Full Background Image_1">
    <p:spTree>
      <p:nvGrpSpPr>
        <p:cNvPr id="1" name="Shape 2811"/>
        <p:cNvGrpSpPr/>
        <p:nvPr/>
      </p:nvGrpSpPr>
      <p:grpSpPr>
        <a:xfrm>
          <a:off x="0" y="0"/>
          <a:ext cx="0" cy="0"/>
          <a:chOff x="0" y="0"/>
          <a:chExt cx="0" cy="0"/>
        </a:xfrm>
      </p:grpSpPr>
      <p:sp>
        <p:nvSpPr>
          <p:cNvPr id="2812" name="Google Shape;2812;p350"/>
          <p:cNvSpPr/>
          <p:nvPr/>
        </p:nvSpPr>
        <p:spPr>
          <a:xfrm>
            <a:off x="0" y="0"/>
            <a:ext cx="9144000" cy="51435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350"/>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9pPr>
          </a:lstStyle>
          <a:p>
            <a:endParaRPr/>
          </a:p>
        </p:txBody>
      </p:sp>
      <p:sp>
        <p:nvSpPr>
          <p:cNvPr id="2814" name="Google Shape;2814;p350"/>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9pPr>
          </a:lstStyle>
          <a:p>
            <a:endParaRPr/>
          </a:p>
        </p:txBody>
      </p:sp>
      <p:sp>
        <p:nvSpPr>
          <p:cNvPr id="2815" name="Google Shape;2815;p350"/>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a:p>
        </p:txBody>
      </p:sp>
      <p:sp>
        <p:nvSpPr>
          <p:cNvPr id="2816" name="Google Shape;2816;p350"/>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817" name="Google Shape;2817;p350"/>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818" name="Google Shape;2818;p350"/>
          <p:cNvPicPr preferRelativeResize="0"/>
          <p:nvPr/>
        </p:nvPicPr>
        <p:blipFill>
          <a:blip r:embed="rId2">
            <a:alphaModFix amt="22000"/>
          </a:blip>
          <a:stretch>
            <a:fillRect/>
          </a:stretch>
        </p:blipFill>
        <p:spPr>
          <a:xfrm>
            <a:off x="0" y="-4270"/>
            <a:ext cx="9143999" cy="5152071"/>
          </a:xfrm>
          <a:prstGeom prst="rect">
            <a:avLst/>
          </a:prstGeom>
          <a:noFill/>
          <a:ln>
            <a:noFill/>
          </a:ln>
        </p:spPr>
      </p:pic>
      <p:pic>
        <p:nvPicPr>
          <p:cNvPr id="2819" name="Google Shape;2819;p350" descr="Leaper_White.png"/>
          <p:cNvPicPr preferRelativeResize="0"/>
          <p:nvPr/>
        </p:nvPicPr>
        <p:blipFill rotWithShape="1">
          <a:blip r:embed="rId3">
            <a:alphaModFix/>
          </a:blip>
          <a:srcRect t="9929" b="9929"/>
          <a:stretch/>
        </p:blipFill>
        <p:spPr>
          <a:xfrm>
            <a:off x="315600" y="505113"/>
            <a:ext cx="1518000" cy="998100"/>
          </a:xfrm>
          <a:prstGeom prst="rect">
            <a:avLst/>
          </a:prstGeom>
          <a:noFill/>
          <a:ln>
            <a:noFill/>
          </a:ln>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Dark Image Background 4">
  <p:cSld name="Full Background Image_1_1">
    <p:spTree>
      <p:nvGrpSpPr>
        <p:cNvPr id="1" name="Shape 2820"/>
        <p:cNvGrpSpPr/>
        <p:nvPr/>
      </p:nvGrpSpPr>
      <p:grpSpPr>
        <a:xfrm>
          <a:off x="0" y="0"/>
          <a:ext cx="0" cy="0"/>
          <a:chOff x="0" y="0"/>
          <a:chExt cx="0" cy="0"/>
        </a:xfrm>
      </p:grpSpPr>
      <p:sp>
        <p:nvSpPr>
          <p:cNvPr id="2821" name="Google Shape;2821;p351"/>
          <p:cNvSpPr/>
          <p:nvPr/>
        </p:nvSpPr>
        <p:spPr>
          <a:xfrm>
            <a:off x="0" y="0"/>
            <a:ext cx="9144000" cy="51435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351"/>
          <p:cNvSpPr txBox="1">
            <a:spLocks noGrp="1"/>
          </p:cNvSpPr>
          <p:nvPr>
            <p:ph type="body" idx="1"/>
          </p:nvPr>
        </p:nvSpPr>
        <p:spPr>
          <a:xfrm>
            <a:off x="478125" y="2419500"/>
            <a:ext cx="2637000" cy="19503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5pPr>
            <a:lvl6pPr marL="2743200" marR="0" lvl="5"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6pPr>
            <a:lvl7pPr marL="3200400" marR="0" lvl="6"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7pPr>
            <a:lvl8pPr marL="3657600" marR="0" lvl="7" indent="-228600" algn="l" rtl="0">
              <a:lnSpc>
                <a:spcPct val="115000"/>
              </a:lnSpc>
              <a:spcBef>
                <a:spcPts val="1600"/>
              </a:spcBef>
              <a:spcAft>
                <a:spcPts val="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8pPr>
            <a:lvl9pPr marL="4114800" marR="0" lvl="8" indent="-228600" algn="l" rtl="0">
              <a:lnSpc>
                <a:spcPct val="115000"/>
              </a:lnSpc>
              <a:spcBef>
                <a:spcPts val="1600"/>
              </a:spcBef>
              <a:spcAft>
                <a:spcPts val="1600"/>
              </a:spcAft>
              <a:buClr>
                <a:srgbClr val="FFFFFF"/>
              </a:buClr>
              <a:buSzPts val="1400"/>
              <a:buFont typeface="Helvetica Neue"/>
              <a:buNone/>
              <a:defRPr sz="800" b="0" i="0" u="none" strike="noStrike" cap="none">
                <a:solidFill>
                  <a:srgbClr val="FFFFFF"/>
                </a:solidFill>
                <a:latin typeface="Helvetica Neue"/>
                <a:ea typeface="Helvetica Neue"/>
                <a:cs typeface="Helvetica Neue"/>
                <a:sym typeface="Helvetica Neue"/>
              </a:defRPr>
            </a:lvl9pPr>
          </a:lstStyle>
          <a:p>
            <a:endParaRPr/>
          </a:p>
        </p:txBody>
      </p:sp>
      <p:sp>
        <p:nvSpPr>
          <p:cNvPr id="2823" name="Google Shape;2823;p351"/>
          <p:cNvSpPr txBox="1">
            <a:spLocks noGrp="1"/>
          </p:cNvSpPr>
          <p:nvPr>
            <p:ph type="title"/>
          </p:nvPr>
        </p:nvSpPr>
        <p:spPr>
          <a:xfrm>
            <a:off x="478124" y="1449050"/>
            <a:ext cx="2637000" cy="85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Helvetica Neue Light"/>
              <a:buNone/>
              <a:defRPr sz="2400" b="0" i="0" u="none" strike="noStrike" cap="none">
                <a:solidFill>
                  <a:srgbClr val="FFFFFF"/>
                </a:solidFill>
                <a:latin typeface="Helvetica Neue Light"/>
                <a:ea typeface="Helvetica Neue Light"/>
                <a:cs typeface="Helvetica Neue Light"/>
                <a:sym typeface="Helvetica Neue Light"/>
              </a:defRPr>
            </a:lvl1pPr>
            <a:lvl2pPr lvl="1"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2pPr>
            <a:lvl3pPr lvl="2"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3pPr>
            <a:lvl4pPr lvl="3"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4pPr>
            <a:lvl5pPr lvl="4"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5pPr>
            <a:lvl6pPr lvl="5"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6pPr>
            <a:lvl7pPr lvl="6"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7pPr>
            <a:lvl8pPr lvl="7"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8pPr>
            <a:lvl9pPr lvl="8" indent="0" rtl="0">
              <a:spcBef>
                <a:spcPts val="0"/>
              </a:spcBef>
              <a:spcAft>
                <a:spcPts val="0"/>
              </a:spcAft>
              <a:buClr>
                <a:schemeClr val="dk1"/>
              </a:buClr>
              <a:buSzPts val="1400"/>
              <a:buFont typeface="Helvetica Neue Light"/>
              <a:buNone/>
              <a:defRPr sz="2800">
                <a:solidFill>
                  <a:srgbClr val="FFFFFF"/>
                </a:solidFill>
                <a:latin typeface="Helvetica Neue Light"/>
                <a:ea typeface="Helvetica Neue Light"/>
                <a:cs typeface="Helvetica Neue Light"/>
                <a:sym typeface="Helvetica Neue Light"/>
              </a:defRPr>
            </a:lvl9pPr>
          </a:lstStyle>
          <a:p>
            <a:endParaRPr/>
          </a:p>
        </p:txBody>
      </p:sp>
      <p:sp>
        <p:nvSpPr>
          <p:cNvPr id="2824" name="Google Shape;2824;p351"/>
          <p:cNvSpPr txBox="1"/>
          <p:nvPr/>
        </p:nvSpPr>
        <p:spPr>
          <a:xfrm>
            <a:off x="3577400" y="4791625"/>
            <a:ext cx="4626600" cy="3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FILL ENTIRE SLIDE WITH DARK IMAGE</a:t>
            </a:r>
            <a:endParaRPr/>
          </a:p>
          <a:p>
            <a:pPr marL="0" marR="0" lvl="0" indent="0" algn="ctr" rtl="0">
              <a:lnSpc>
                <a:spcPct val="100000"/>
              </a:lnSpc>
              <a:spcBef>
                <a:spcPts val="0"/>
              </a:spcBef>
              <a:spcAft>
                <a:spcPts val="0"/>
              </a:spcAft>
              <a:buClr>
                <a:srgbClr val="CCCCCC"/>
              </a:buClr>
              <a:buFont typeface="Helvetica Neue"/>
              <a:buNone/>
            </a:pPr>
            <a:r>
              <a:rPr lang="en" sz="600" b="0" i="0" u="none" strike="noStrike" cap="none">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a:p>
        </p:txBody>
      </p:sp>
      <p:sp>
        <p:nvSpPr>
          <p:cNvPr id="2825" name="Google Shape;2825;p351"/>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endParaRPr>
          </a:p>
        </p:txBody>
      </p:sp>
      <p:sp>
        <p:nvSpPr>
          <p:cNvPr id="2826" name="Google Shape;2826;p351"/>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pic>
        <p:nvPicPr>
          <p:cNvPr id="2827" name="Google Shape;2827;p351" descr="Leaper_White.png"/>
          <p:cNvPicPr preferRelativeResize="0"/>
          <p:nvPr/>
        </p:nvPicPr>
        <p:blipFill rotWithShape="1">
          <a:blip r:embed="rId2">
            <a:alphaModFix/>
          </a:blip>
          <a:srcRect t="9929" b="9929"/>
          <a:stretch/>
        </p:blipFill>
        <p:spPr>
          <a:xfrm>
            <a:off x="315600" y="505113"/>
            <a:ext cx="1518000" cy="998100"/>
          </a:xfrm>
          <a:prstGeom prst="rect">
            <a:avLst/>
          </a:prstGeom>
          <a:noFill/>
          <a:ln>
            <a:noFill/>
          </a:ln>
        </p:spPr>
      </p:pic>
      <p:pic>
        <p:nvPicPr>
          <p:cNvPr id="2828" name="Google Shape;2828;p351" descr="Replace Rocketbot - 8.30.jpg"/>
          <p:cNvPicPr preferRelativeResize="0"/>
          <p:nvPr/>
        </p:nvPicPr>
        <p:blipFill rotWithShape="1">
          <a:blip r:embed="rId3">
            <a:alphaModFix amt="12000"/>
          </a:blip>
          <a:srcRect t="8172" b="8172"/>
          <a:stretch/>
        </p:blipFill>
        <p:spPr>
          <a:xfrm>
            <a:off x="0" y="-4275"/>
            <a:ext cx="9143992" cy="5152079"/>
          </a:xfrm>
          <a:prstGeom prst="rect">
            <a:avLst/>
          </a:prstGeom>
          <a:noFill/>
          <a:ln>
            <a:noFill/>
          </a:ln>
        </p:spPr>
      </p:pic>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29"/>
        <p:cNvGrpSpPr/>
        <p:nvPr/>
      </p:nvGrpSpPr>
      <p:grpSpPr>
        <a:xfrm>
          <a:off x="0" y="0"/>
          <a:ext cx="0" cy="0"/>
          <a:chOff x="0" y="0"/>
          <a:chExt cx="0" cy="0"/>
        </a:xfrm>
      </p:grpSpPr>
      <p:sp>
        <p:nvSpPr>
          <p:cNvPr id="2830" name="Google Shape;2830;p352"/>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31" name="Google Shape;2831;p352"/>
          <p:cNvSpPr txBox="1"/>
          <p:nvPr/>
        </p:nvSpPr>
        <p:spPr>
          <a:xfrm>
            <a:off x="260975"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832"/>
        <p:cNvGrpSpPr/>
        <p:nvPr/>
      </p:nvGrpSpPr>
      <p:grpSpPr>
        <a:xfrm>
          <a:off x="0" y="0"/>
          <a:ext cx="0" cy="0"/>
          <a:chOff x="0" y="0"/>
          <a:chExt cx="0" cy="0"/>
        </a:xfrm>
      </p:grpSpPr>
      <p:pic>
        <p:nvPicPr>
          <p:cNvPr id="2833" name="Google Shape;2833;p353"/>
          <p:cNvPicPr preferRelativeResize="0"/>
          <p:nvPr/>
        </p:nvPicPr>
        <p:blipFill rotWithShape="1">
          <a:blip r:embed="rId2">
            <a:alphaModFix/>
          </a:blip>
          <a:srcRect b="15626"/>
          <a:stretch/>
        </p:blipFill>
        <p:spPr>
          <a:xfrm>
            <a:off x="0" y="0"/>
            <a:ext cx="9143997" cy="5143501"/>
          </a:xfrm>
          <a:prstGeom prst="rect">
            <a:avLst/>
          </a:prstGeom>
          <a:noFill/>
          <a:ln>
            <a:noFill/>
          </a:ln>
        </p:spPr>
      </p:pic>
      <p:sp>
        <p:nvSpPr>
          <p:cNvPr id="2834" name="Google Shape;2834;p353"/>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35" name="Google Shape;2835;p353"/>
          <p:cNvSpPr txBox="1"/>
          <p:nvPr/>
        </p:nvSpPr>
        <p:spPr>
          <a:xfrm>
            <a:off x="260975"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2836"/>
        <p:cNvGrpSpPr/>
        <p:nvPr/>
      </p:nvGrpSpPr>
      <p:grpSpPr>
        <a:xfrm>
          <a:off x="0" y="0"/>
          <a:ext cx="0" cy="0"/>
          <a:chOff x="0" y="0"/>
          <a:chExt cx="0" cy="0"/>
        </a:xfrm>
      </p:grpSpPr>
      <p:sp>
        <p:nvSpPr>
          <p:cNvPr id="2837" name="Google Shape;2837;p35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38" name="Google Shape;2838;p35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39" name="Google Shape;2839;p3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2840"/>
        <p:cNvGrpSpPr/>
        <p:nvPr/>
      </p:nvGrpSpPr>
      <p:grpSpPr>
        <a:xfrm>
          <a:off x="0" y="0"/>
          <a:ext cx="0" cy="0"/>
          <a:chOff x="0" y="0"/>
          <a:chExt cx="0" cy="0"/>
        </a:xfrm>
      </p:grpSpPr>
      <p:sp>
        <p:nvSpPr>
          <p:cNvPr id="2841" name="Google Shape;2841;p355"/>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316"/>
        <p:cNvGrpSpPr/>
        <p:nvPr/>
      </p:nvGrpSpPr>
      <p:grpSpPr>
        <a:xfrm>
          <a:off x="0" y="0"/>
          <a:ext cx="0" cy="0"/>
          <a:chOff x="0" y="0"/>
          <a:chExt cx="0" cy="0"/>
        </a:xfrm>
      </p:grpSpPr>
      <p:sp>
        <p:nvSpPr>
          <p:cNvPr id="317" name="Google Shape;317;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8" name="Google Shape;318;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9" name="Google Shape;31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320"/>
        <p:cNvGrpSpPr/>
        <p:nvPr/>
      </p:nvGrpSpPr>
      <p:grpSpPr>
        <a:xfrm>
          <a:off x="0" y="0"/>
          <a:ext cx="0" cy="0"/>
          <a:chOff x="0" y="0"/>
          <a:chExt cx="0" cy="0"/>
        </a:xfrm>
      </p:grpSpPr>
      <p:pic>
        <p:nvPicPr>
          <p:cNvPr id="321" name="Google Shape;321;p38"/>
          <p:cNvPicPr preferRelativeResize="0"/>
          <p:nvPr/>
        </p:nvPicPr>
        <p:blipFill rotWithShape="1">
          <a:blip r:embed="rId2">
            <a:alphaModFix/>
          </a:blip>
          <a:srcRect b="15626"/>
          <a:stretch/>
        </p:blipFill>
        <p:spPr>
          <a:xfrm>
            <a:off x="0" y="0"/>
            <a:ext cx="9143997" cy="5143501"/>
          </a:xfrm>
          <a:prstGeom prst="rect">
            <a:avLst/>
          </a:prstGeom>
          <a:noFill/>
          <a:ln>
            <a:noFill/>
          </a:ln>
        </p:spPr>
      </p:pic>
      <p:sp>
        <p:nvSpPr>
          <p:cNvPr id="322" name="Google Shape;322;p38"/>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3" name="Google Shape;323;p38"/>
          <p:cNvSpPr txBox="1"/>
          <p:nvPr/>
        </p:nvSpPr>
        <p:spPr>
          <a:xfrm>
            <a:off x="260975" y="4737625"/>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324"/>
        <p:cNvGrpSpPr/>
        <p:nvPr/>
      </p:nvGrpSpPr>
      <p:grpSpPr>
        <a:xfrm>
          <a:off x="0" y="0"/>
          <a:ext cx="0" cy="0"/>
          <a:chOff x="0" y="0"/>
          <a:chExt cx="0" cy="0"/>
        </a:xfrm>
      </p:grpSpPr>
      <p:sp>
        <p:nvSpPr>
          <p:cNvPr id="325" name="Google Shape;325;p39"/>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with Text 1">
  <p:cSld name="TITLE_3">
    <p:spTree>
      <p:nvGrpSpPr>
        <p:cNvPr id="1" name="Shape 326"/>
        <p:cNvGrpSpPr/>
        <p:nvPr/>
      </p:nvGrpSpPr>
      <p:grpSpPr>
        <a:xfrm>
          <a:off x="0" y="0"/>
          <a:ext cx="0" cy="0"/>
          <a:chOff x="0" y="0"/>
          <a:chExt cx="0" cy="0"/>
        </a:xfrm>
      </p:grpSpPr>
      <p:pic>
        <p:nvPicPr>
          <p:cNvPr id="327" name="Google Shape;327;p40"/>
          <p:cNvPicPr preferRelativeResize="0"/>
          <p:nvPr/>
        </p:nvPicPr>
        <p:blipFill rotWithShape="1">
          <a:blip r:embed="rId2">
            <a:alphaModFix amt="26000"/>
          </a:blip>
          <a:srcRect l="4751" t="616" r="2621"/>
          <a:stretch/>
        </p:blipFill>
        <p:spPr>
          <a:xfrm>
            <a:off x="-25" y="-17500"/>
            <a:ext cx="9144000" cy="5163901"/>
          </a:xfrm>
          <a:prstGeom prst="rect">
            <a:avLst/>
          </a:prstGeom>
          <a:noFill/>
          <a:ln>
            <a:noFill/>
          </a:ln>
        </p:spPr>
      </p:pic>
      <p:sp>
        <p:nvSpPr>
          <p:cNvPr id="328" name="Google Shape;328;p40"/>
          <p:cNvSpPr txBox="1"/>
          <p:nvPr/>
        </p:nvSpPr>
        <p:spPr>
          <a:xfrm>
            <a:off x="388031" y="4846622"/>
            <a:ext cx="2250900" cy="24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Font typeface="Arial"/>
              <a:buNone/>
            </a:pPr>
            <a:r>
              <a:rPr lang="en" sz="600" b="0" i="0" u="none" strike="noStrike" cap="none">
                <a:solidFill>
                  <a:srgbClr val="9F9E9F"/>
                </a:solidFill>
                <a:latin typeface="Arial"/>
                <a:ea typeface="Arial"/>
                <a:cs typeface="Arial"/>
                <a:sym typeface="Arial"/>
              </a:rPr>
              <a:t>CONFIDENTIAL</a:t>
            </a:r>
            <a:endParaRPr sz="1400"/>
          </a:p>
        </p:txBody>
      </p:sp>
      <p:pic>
        <p:nvPicPr>
          <p:cNvPr id="329" name="Google Shape;329;p40" descr="Leaper_Digital.png"/>
          <p:cNvPicPr preferRelativeResize="0"/>
          <p:nvPr/>
        </p:nvPicPr>
        <p:blipFill rotWithShape="1">
          <a:blip r:embed="rId3">
            <a:alphaModFix/>
          </a:blip>
          <a:srcRect t="18310" b="18310"/>
          <a:stretch/>
        </p:blipFill>
        <p:spPr>
          <a:xfrm>
            <a:off x="34500" y="4867625"/>
            <a:ext cx="390300" cy="202800"/>
          </a:xfrm>
          <a:prstGeom prst="rect">
            <a:avLst/>
          </a:prstGeom>
          <a:noFill/>
          <a:ln>
            <a:noFill/>
          </a:ln>
        </p:spPr>
      </p:pic>
      <p:sp>
        <p:nvSpPr>
          <p:cNvPr id="330" name="Google Shape;330;p40"/>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BLANK" type="tx">
  <p:cSld name="TITLE_AND_BODY">
    <p:spTree>
      <p:nvGrpSpPr>
        <p:cNvPr id="1" name="Shape 336"/>
        <p:cNvGrpSpPr/>
        <p:nvPr/>
      </p:nvGrpSpPr>
      <p:grpSpPr>
        <a:xfrm>
          <a:off x="0" y="0"/>
          <a:ext cx="0" cy="0"/>
          <a:chOff x="0" y="0"/>
          <a:chExt cx="0" cy="0"/>
        </a:xfrm>
      </p:grpSpPr>
      <p:sp>
        <p:nvSpPr>
          <p:cNvPr id="337" name="Google Shape;337;p42"/>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Card">
  <p:cSld name="TITLE_3_1_2">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2640213" y="1141025"/>
            <a:ext cx="3691200" cy="853500"/>
          </a:xfrm>
          <a:prstGeom prst="rect">
            <a:avLst/>
          </a:prstGeom>
        </p:spPr>
        <p:txBody>
          <a:bodyPr spcFirstLastPara="1" wrap="square" lIns="91425" tIns="91425" rIns="91425" bIns="91425" anchor="t" anchorCtr="0"/>
          <a:lstStyle>
            <a:lvl1pPr lvl="0" algn="ctr" rtl="0">
              <a:spcBef>
                <a:spcPts val="0"/>
              </a:spcBef>
              <a:spcAft>
                <a:spcPts val="0"/>
              </a:spcAft>
              <a:buNone/>
              <a:defRPr sz="2400" i="1">
                <a:solidFill>
                  <a:srgbClr val="9F9E9F"/>
                </a:solidFill>
                <a:latin typeface="Helvetica Neue Light"/>
                <a:ea typeface="Helvetica Neue Light"/>
                <a:cs typeface="Helvetica Neue Light"/>
                <a:sym typeface="Helvetica Neue Light"/>
              </a:defRPr>
            </a:lvl1pPr>
            <a:lvl2pPr lvl="1" rtl="0">
              <a:spcBef>
                <a:spcPts val="0"/>
              </a:spcBef>
              <a:spcAft>
                <a:spcPts val="0"/>
              </a:spcAft>
              <a:buNone/>
              <a:defRPr i="1">
                <a:solidFill>
                  <a:srgbClr val="9F9E9F"/>
                </a:solidFill>
                <a:latin typeface="Helvetica Neue Light"/>
                <a:ea typeface="Helvetica Neue Light"/>
                <a:cs typeface="Helvetica Neue Light"/>
                <a:sym typeface="Helvetica Neue Light"/>
              </a:defRPr>
            </a:lvl2pPr>
            <a:lvl3pPr lvl="2" rtl="0">
              <a:spcBef>
                <a:spcPts val="0"/>
              </a:spcBef>
              <a:spcAft>
                <a:spcPts val="0"/>
              </a:spcAft>
              <a:buNone/>
              <a:defRPr i="1">
                <a:solidFill>
                  <a:srgbClr val="9F9E9F"/>
                </a:solidFill>
                <a:latin typeface="Helvetica Neue Light"/>
                <a:ea typeface="Helvetica Neue Light"/>
                <a:cs typeface="Helvetica Neue Light"/>
                <a:sym typeface="Helvetica Neue Light"/>
              </a:defRPr>
            </a:lvl3pPr>
            <a:lvl4pPr lvl="3" rtl="0">
              <a:spcBef>
                <a:spcPts val="0"/>
              </a:spcBef>
              <a:spcAft>
                <a:spcPts val="0"/>
              </a:spcAft>
              <a:buNone/>
              <a:defRPr i="1">
                <a:solidFill>
                  <a:srgbClr val="9F9E9F"/>
                </a:solidFill>
                <a:latin typeface="Helvetica Neue Light"/>
                <a:ea typeface="Helvetica Neue Light"/>
                <a:cs typeface="Helvetica Neue Light"/>
                <a:sym typeface="Helvetica Neue Light"/>
              </a:defRPr>
            </a:lvl4pPr>
            <a:lvl5pPr lvl="4" rtl="0">
              <a:spcBef>
                <a:spcPts val="0"/>
              </a:spcBef>
              <a:spcAft>
                <a:spcPts val="0"/>
              </a:spcAft>
              <a:buNone/>
              <a:defRPr i="1">
                <a:solidFill>
                  <a:srgbClr val="9F9E9F"/>
                </a:solidFill>
                <a:latin typeface="Helvetica Neue Light"/>
                <a:ea typeface="Helvetica Neue Light"/>
                <a:cs typeface="Helvetica Neue Light"/>
                <a:sym typeface="Helvetica Neue Light"/>
              </a:defRPr>
            </a:lvl5pPr>
            <a:lvl6pPr lvl="5" rtl="0">
              <a:spcBef>
                <a:spcPts val="0"/>
              </a:spcBef>
              <a:spcAft>
                <a:spcPts val="0"/>
              </a:spcAft>
              <a:buNone/>
              <a:defRPr i="1">
                <a:solidFill>
                  <a:srgbClr val="9F9E9F"/>
                </a:solidFill>
                <a:latin typeface="Helvetica Neue Light"/>
                <a:ea typeface="Helvetica Neue Light"/>
                <a:cs typeface="Helvetica Neue Light"/>
                <a:sym typeface="Helvetica Neue Light"/>
              </a:defRPr>
            </a:lvl6pPr>
            <a:lvl7pPr lvl="6" rtl="0">
              <a:spcBef>
                <a:spcPts val="0"/>
              </a:spcBef>
              <a:spcAft>
                <a:spcPts val="0"/>
              </a:spcAft>
              <a:buNone/>
              <a:defRPr i="1">
                <a:solidFill>
                  <a:srgbClr val="9F9E9F"/>
                </a:solidFill>
                <a:latin typeface="Helvetica Neue Light"/>
                <a:ea typeface="Helvetica Neue Light"/>
                <a:cs typeface="Helvetica Neue Light"/>
                <a:sym typeface="Helvetica Neue Light"/>
              </a:defRPr>
            </a:lvl7pPr>
            <a:lvl8pPr lvl="7" rtl="0">
              <a:spcBef>
                <a:spcPts val="0"/>
              </a:spcBef>
              <a:spcAft>
                <a:spcPts val="0"/>
              </a:spcAft>
              <a:buNone/>
              <a:defRPr i="1">
                <a:solidFill>
                  <a:srgbClr val="9F9E9F"/>
                </a:solidFill>
                <a:latin typeface="Helvetica Neue Light"/>
                <a:ea typeface="Helvetica Neue Light"/>
                <a:cs typeface="Helvetica Neue Light"/>
                <a:sym typeface="Helvetica Neue Light"/>
              </a:defRPr>
            </a:lvl8pPr>
            <a:lvl9pPr lvl="8" rtl="0">
              <a:spcBef>
                <a:spcPts val="0"/>
              </a:spcBef>
              <a:spcAft>
                <a:spcPts val="0"/>
              </a:spcAft>
              <a:buNone/>
              <a:defRPr i="1">
                <a:solidFill>
                  <a:srgbClr val="9F9E9F"/>
                </a:solidFill>
                <a:latin typeface="Helvetica Neue Light"/>
                <a:ea typeface="Helvetica Neue Light"/>
                <a:cs typeface="Helvetica Neue Light"/>
                <a:sym typeface="Helvetica Neue Light"/>
              </a:defRPr>
            </a:lvl9pPr>
          </a:lstStyle>
          <a:p>
            <a:endParaRPr/>
          </a:p>
        </p:txBody>
      </p:sp>
      <p:sp>
        <p:nvSpPr>
          <p:cNvPr id="29" name="Google Shape;29;p5"/>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30" name="Google Shape;30;p5"/>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31" name="Google Shape;31;p5"/>
          <p:cNvPicPr preferRelativeResize="0"/>
          <p:nvPr/>
        </p:nvPicPr>
        <p:blipFill rotWithShape="1">
          <a:blip r:embed="rId2">
            <a:alphaModFix/>
          </a:blip>
          <a:srcRect b="40908"/>
          <a:stretch/>
        </p:blipFill>
        <p:spPr>
          <a:xfrm>
            <a:off x="1911200" y="2719400"/>
            <a:ext cx="5149224" cy="2424099"/>
          </a:xfrm>
          <a:prstGeom prst="rect">
            <a:avLst/>
          </a:prstGeom>
          <a:noFill/>
          <a:ln>
            <a:noFill/>
          </a:ln>
        </p:spPr>
      </p:pic>
      <p:sp>
        <p:nvSpPr>
          <p:cNvPr id="32" name="Google Shape;32;p5"/>
          <p:cNvSpPr txBox="1">
            <a:spLocks noGrp="1"/>
          </p:cNvSpPr>
          <p:nvPr>
            <p:ph type="subTitle" idx="1"/>
          </p:nvPr>
        </p:nvSpPr>
        <p:spPr>
          <a:xfrm>
            <a:off x="2631600" y="2143050"/>
            <a:ext cx="3708600" cy="421800"/>
          </a:xfrm>
          <a:prstGeom prst="rect">
            <a:avLst/>
          </a:prstGeom>
        </p:spPr>
        <p:txBody>
          <a:bodyPr spcFirstLastPara="1" wrap="square" lIns="91425" tIns="91425" rIns="91425" bIns="91425" anchor="t" anchorCtr="0"/>
          <a:lstStyle>
            <a:lvl1pPr lvl="0" algn="r">
              <a:spcBef>
                <a:spcPts val="0"/>
              </a:spcBef>
              <a:spcAft>
                <a:spcPts val="0"/>
              </a:spcAft>
              <a:buNone/>
              <a:defRPr sz="900">
                <a:solidFill>
                  <a:srgbClr val="9F9E9F"/>
                </a:solidFill>
                <a:latin typeface="Helvetica Neue"/>
                <a:ea typeface="Helvetica Neue"/>
                <a:cs typeface="Helvetica Neue"/>
                <a:sym typeface="Helvetica Neue"/>
              </a:defRPr>
            </a:lvl1pPr>
            <a:lvl2pPr lvl="1" algn="r">
              <a:spcBef>
                <a:spcPts val="1600"/>
              </a:spcBef>
              <a:spcAft>
                <a:spcPts val="0"/>
              </a:spcAft>
              <a:buNone/>
              <a:defRPr>
                <a:solidFill>
                  <a:srgbClr val="9F9E9F"/>
                </a:solidFill>
              </a:defRPr>
            </a:lvl2pPr>
            <a:lvl3pPr lvl="2" algn="r">
              <a:spcBef>
                <a:spcPts val="1600"/>
              </a:spcBef>
              <a:spcAft>
                <a:spcPts val="0"/>
              </a:spcAft>
              <a:buNone/>
              <a:defRPr>
                <a:solidFill>
                  <a:srgbClr val="9F9E9F"/>
                </a:solidFill>
              </a:defRPr>
            </a:lvl3pPr>
            <a:lvl4pPr lvl="3" algn="r">
              <a:spcBef>
                <a:spcPts val="1600"/>
              </a:spcBef>
              <a:spcAft>
                <a:spcPts val="0"/>
              </a:spcAft>
              <a:buNone/>
              <a:defRPr>
                <a:solidFill>
                  <a:srgbClr val="9F9E9F"/>
                </a:solidFill>
              </a:defRPr>
            </a:lvl4pPr>
            <a:lvl5pPr lvl="4" algn="r">
              <a:spcBef>
                <a:spcPts val="1600"/>
              </a:spcBef>
              <a:spcAft>
                <a:spcPts val="0"/>
              </a:spcAft>
              <a:buNone/>
              <a:defRPr>
                <a:solidFill>
                  <a:srgbClr val="9F9E9F"/>
                </a:solidFill>
              </a:defRPr>
            </a:lvl5pPr>
            <a:lvl6pPr lvl="5" algn="r">
              <a:spcBef>
                <a:spcPts val="1600"/>
              </a:spcBef>
              <a:spcAft>
                <a:spcPts val="0"/>
              </a:spcAft>
              <a:buNone/>
              <a:defRPr>
                <a:solidFill>
                  <a:srgbClr val="9F9E9F"/>
                </a:solidFill>
              </a:defRPr>
            </a:lvl6pPr>
            <a:lvl7pPr lvl="6" algn="r">
              <a:spcBef>
                <a:spcPts val="1600"/>
              </a:spcBef>
              <a:spcAft>
                <a:spcPts val="0"/>
              </a:spcAft>
              <a:buNone/>
              <a:defRPr>
                <a:solidFill>
                  <a:srgbClr val="9F9E9F"/>
                </a:solidFill>
              </a:defRPr>
            </a:lvl7pPr>
            <a:lvl8pPr lvl="7" algn="r">
              <a:spcBef>
                <a:spcPts val="1600"/>
              </a:spcBef>
              <a:spcAft>
                <a:spcPts val="0"/>
              </a:spcAft>
              <a:buNone/>
              <a:defRPr>
                <a:solidFill>
                  <a:srgbClr val="9F9E9F"/>
                </a:solidFill>
              </a:defRPr>
            </a:lvl8pPr>
            <a:lvl9pPr lvl="8" algn="r">
              <a:spcBef>
                <a:spcPts val="1600"/>
              </a:spcBef>
              <a:spcAft>
                <a:spcPts val="1600"/>
              </a:spcAft>
              <a:buNone/>
              <a:defRPr>
                <a:solidFill>
                  <a:srgbClr val="9F9E9F"/>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338"/>
        <p:cNvGrpSpPr/>
        <p:nvPr/>
      </p:nvGrpSpPr>
      <p:grpSpPr>
        <a:xfrm>
          <a:off x="0" y="0"/>
          <a:ext cx="0" cy="0"/>
          <a:chOff x="0" y="0"/>
          <a:chExt cx="0" cy="0"/>
        </a:xfrm>
      </p:grpSpPr>
      <p:sp>
        <p:nvSpPr>
          <p:cNvPr id="339" name="Google Shape;339;p43"/>
          <p:cNvSpPr txBox="1">
            <a:spLocks noGrp="1"/>
          </p:cNvSpPr>
          <p:nvPr>
            <p:ph type="sldNum" idx="12"/>
          </p:nvPr>
        </p:nvSpPr>
        <p:spPr>
          <a:xfrm>
            <a:off x="6298082" y="4642920"/>
            <a:ext cx="255118" cy="248686"/>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340"/>
        <p:cNvGrpSpPr/>
        <p:nvPr/>
      </p:nvGrpSpPr>
      <p:grpSpPr>
        <a:xfrm>
          <a:off x="0" y="0"/>
          <a:ext cx="0" cy="0"/>
          <a:chOff x="0" y="0"/>
          <a:chExt cx="0" cy="0"/>
        </a:xfrm>
      </p:grpSpPr>
      <p:pic>
        <p:nvPicPr>
          <p:cNvPr id="341" name="Google Shape;341;p44" descr="Shape 22"/>
          <p:cNvPicPr preferRelativeResize="0"/>
          <p:nvPr/>
        </p:nvPicPr>
        <p:blipFill rotWithShape="1">
          <a:blip r:embed="rId2">
            <a:alphaModFix amt="77000"/>
          </a:blip>
          <a:srcRect/>
          <a:stretch/>
        </p:blipFill>
        <p:spPr>
          <a:xfrm>
            <a:off x="0" y="-7575"/>
            <a:ext cx="9144002" cy="5186114"/>
          </a:xfrm>
          <a:prstGeom prst="rect">
            <a:avLst/>
          </a:prstGeom>
          <a:noFill/>
          <a:ln>
            <a:noFill/>
          </a:ln>
        </p:spPr>
      </p:pic>
      <p:sp>
        <p:nvSpPr>
          <p:cNvPr id="342" name="Google Shape;342;p44"/>
          <p:cNvSpPr txBox="1">
            <a:spLocks noGrp="1"/>
          </p:cNvSpPr>
          <p:nvPr>
            <p:ph type="title"/>
          </p:nvPr>
        </p:nvSpPr>
        <p:spPr>
          <a:xfrm>
            <a:off x="4105274" y="3203483"/>
            <a:ext cx="4619701" cy="853538"/>
          </a:xfrm>
          <a:prstGeom prst="rect">
            <a:avLst/>
          </a:prstGeom>
          <a:noFill/>
          <a:ln>
            <a:noFill/>
          </a:ln>
        </p:spPr>
        <p:txBody>
          <a:bodyPr spcFirstLastPara="1" wrap="square" lIns="34275" tIns="34275" rIns="34275" bIns="34275" anchor="ctr" anchorCtr="0"/>
          <a:lstStyle>
            <a:lvl1pPr marR="0" lvl="0" algn="r" rtl="0">
              <a:lnSpc>
                <a:spcPct val="100000"/>
              </a:lnSpc>
              <a:spcBef>
                <a:spcPts val="0"/>
              </a:spcBef>
              <a:spcAft>
                <a:spcPts val="0"/>
              </a:spcAft>
              <a:buClr>
                <a:srgbClr val="666666"/>
              </a:buClr>
              <a:buSzPts val="2400"/>
              <a:buFont typeface="Helvetica Neue"/>
              <a:buNone/>
              <a:defRPr sz="2400" b="0" i="0" u="none" strike="noStrike" cap="none">
                <a:solidFill>
                  <a:srgbClr val="666666"/>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43" name="Google Shape;343;p44"/>
          <p:cNvSpPr txBox="1"/>
          <p:nvPr/>
        </p:nvSpPr>
        <p:spPr>
          <a:xfrm>
            <a:off x="419100" y="4926703"/>
            <a:ext cx="2250957" cy="832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344" name="Google Shape;344;p44" descr="Shape 25"/>
          <p:cNvPicPr preferRelativeResize="0"/>
          <p:nvPr/>
        </p:nvPicPr>
        <p:blipFill rotWithShape="1">
          <a:blip r:embed="rId3">
            <a:alphaModFix/>
          </a:blip>
          <a:srcRect/>
          <a:stretch/>
        </p:blipFill>
        <p:spPr>
          <a:xfrm>
            <a:off x="733065" y="2218643"/>
            <a:ext cx="1995728" cy="692183"/>
          </a:xfrm>
          <a:prstGeom prst="rect">
            <a:avLst/>
          </a:prstGeom>
          <a:noFill/>
          <a:ln>
            <a:noFill/>
          </a:ln>
        </p:spPr>
      </p:pic>
      <p:sp>
        <p:nvSpPr>
          <p:cNvPr id="345" name="Google Shape;345;p44"/>
          <p:cNvSpPr txBox="1">
            <a:spLocks noGrp="1"/>
          </p:cNvSpPr>
          <p:nvPr>
            <p:ph type="sldNum" idx="12"/>
          </p:nvPr>
        </p:nvSpPr>
        <p:spPr>
          <a:xfrm>
            <a:off x="4419600" y="4629150"/>
            <a:ext cx="2133600" cy="276225"/>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Primary Title Card">
  <p:cSld name="Primary Title Card">
    <p:spTree>
      <p:nvGrpSpPr>
        <p:cNvPr id="1" name="Shape 346"/>
        <p:cNvGrpSpPr/>
        <p:nvPr/>
      </p:nvGrpSpPr>
      <p:grpSpPr>
        <a:xfrm>
          <a:off x="0" y="0"/>
          <a:ext cx="0" cy="0"/>
          <a:chOff x="0" y="0"/>
          <a:chExt cx="0" cy="0"/>
        </a:xfrm>
      </p:grpSpPr>
      <p:sp>
        <p:nvSpPr>
          <p:cNvPr id="347" name="Google Shape;347;p45"/>
          <p:cNvSpPr txBox="1">
            <a:spLocks noGrp="1"/>
          </p:cNvSpPr>
          <p:nvPr>
            <p:ph type="title"/>
          </p:nvPr>
        </p:nvSpPr>
        <p:spPr>
          <a:xfrm>
            <a:off x="2244450" y="1082287"/>
            <a:ext cx="4655138" cy="853538"/>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666666"/>
              </a:buClr>
              <a:buSzPts val="2400"/>
              <a:buFont typeface="Helvetica Neue"/>
              <a:buNone/>
              <a:defRPr sz="2400" b="0" i="0" u="none" strike="noStrike" cap="none">
                <a:solidFill>
                  <a:srgbClr val="666666"/>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348" name="Google Shape;348;p45" descr="Shape 28"/>
          <p:cNvPicPr preferRelativeResize="0"/>
          <p:nvPr/>
        </p:nvPicPr>
        <p:blipFill rotWithShape="1">
          <a:blip r:embed="rId2">
            <a:alphaModFix/>
          </a:blip>
          <a:srcRect b="41324"/>
          <a:stretch/>
        </p:blipFill>
        <p:spPr>
          <a:xfrm>
            <a:off x="602825" y="1321100"/>
            <a:ext cx="7938350" cy="3822400"/>
          </a:xfrm>
          <a:prstGeom prst="rect">
            <a:avLst/>
          </a:prstGeom>
          <a:noFill/>
          <a:ln>
            <a:noFill/>
          </a:ln>
        </p:spPr>
      </p:pic>
      <p:sp>
        <p:nvSpPr>
          <p:cNvPr id="349" name="Google Shape;349;p45"/>
          <p:cNvSpPr txBox="1">
            <a:spLocks noGrp="1"/>
          </p:cNvSpPr>
          <p:nvPr>
            <p:ph type="sldNum" idx="12"/>
          </p:nvPr>
        </p:nvSpPr>
        <p:spPr>
          <a:xfrm>
            <a:off x="4419600" y="4629150"/>
            <a:ext cx="2133600" cy="276225"/>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1_Primary Title Card">
  <p:cSld name="1_Primary Title Card">
    <p:bg>
      <p:bgPr>
        <a:solidFill>
          <a:srgbClr val="EFEFEF"/>
        </a:solidFill>
        <a:effectLst/>
      </p:bgPr>
    </p:bg>
    <p:spTree>
      <p:nvGrpSpPr>
        <p:cNvPr id="1" name="Shape 350"/>
        <p:cNvGrpSpPr/>
        <p:nvPr/>
      </p:nvGrpSpPr>
      <p:grpSpPr>
        <a:xfrm>
          <a:off x="0" y="0"/>
          <a:ext cx="0" cy="0"/>
          <a:chOff x="0" y="0"/>
          <a:chExt cx="0" cy="0"/>
        </a:xfrm>
      </p:grpSpPr>
      <p:sp>
        <p:nvSpPr>
          <p:cNvPr id="351" name="Google Shape;351;p46"/>
          <p:cNvSpPr/>
          <p:nvPr/>
        </p:nvSpPr>
        <p:spPr>
          <a:xfrm>
            <a:off x="2737900" y="731000"/>
            <a:ext cx="3668120" cy="3668120"/>
          </a:xfrm>
          <a:prstGeom prst="ellipse">
            <a:avLst/>
          </a:prstGeom>
          <a:solidFill>
            <a:srgbClr val="F1274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pic>
        <p:nvPicPr>
          <p:cNvPr id="352" name="Google Shape;352;p46" descr="Shape 31"/>
          <p:cNvPicPr preferRelativeResize="0"/>
          <p:nvPr/>
        </p:nvPicPr>
        <p:blipFill rotWithShape="1">
          <a:blip r:embed="rId2">
            <a:alphaModFix/>
          </a:blip>
          <a:srcRect/>
          <a:stretch/>
        </p:blipFill>
        <p:spPr>
          <a:xfrm>
            <a:off x="7672427" y="2371060"/>
            <a:ext cx="1118664" cy="387988"/>
          </a:xfrm>
          <a:prstGeom prst="rect">
            <a:avLst/>
          </a:prstGeom>
          <a:noFill/>
          <a:ln>
            <a:noFill/>
          </a:ln>
        </p:spPr>
      </p:pic>
      <p:sp>
        <p:nvSpPr>
          <p:cNvPr id="353" name="Google Shape;353;p46"/>
          <p:cNvSpPr txBox="1">
            <a:spLocks noGrp="1"/>
          </p:cNvSpPr>
          <p:nvPr>
            <p:ph type="title"/>
          </p:nvPr>
        </p:nvSpPr>
        <p:spPr>
          <a:xfrm>
            <a:off x="2953350" y="1888250"/>
            <a:ext cx="3237301" cy="1353544"/>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54" name="Google Shape;354;p46"/>
          <p:cNvSpPr txBox="1">
            <a:spLocks noGrp="1"/>
          </p:cNvSpPr>
          <p:nvPr>
            <p:ph type="sldNum" idx="12"/>
          </p:nvPr>
        </p:nvSpPr>
        <p:spPr>
          <a:xfrm>
            <a:off x="4419600" y="4629150"/>
            <a:ext cx="2133600" cy="276225"/>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Section Title 1">
  <p:cSld name="Section Title 1">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419100" y="1141025"/>
            <a:ext cx="3664575"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57" name="Google Shape;357;p47"/>
          <p:cNvSpPr txBox="1"/>
          <p:nvPr/>
        </p:nvSpPr>
        <p:spPr>
          <a:xfrm>
            <a:off x="419100" y="4926703"/>
            <a:ext cx="2250957" cy="832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358" name="Google Shape;358;p47" descr="Shape 37"/>
          <p:cNvPicPr preferRelativeResize="0"/>
          <p:nvPr/>
        </p:nvPicPr>
        <p:blipFill rotWithShape="1">
          <a:blip r:embed="rId2">
            <a:alphaModFix/>
          </a:blip>
          <a:srcRect b="41324"/>
          <a:stretch/>
        </p:blipFill>
        <p:spPr>
          <a:xfrm>
            <a:off x="602825" y="1321100"/>
            <a:ext cx="7938350" cy="3822400"/>
          </a:xfrm>
          <a:prstGeom prst="rect">
            <a:avLst/>
          </a:prstGeom>
          <a:noFill/>
          <a:ln>
            <a:noFill/>
          </a:ln>
        </p:spPr>
      </p:pic>
      <p:sp>
        <p:nvSpPr>
          <p:cNvPr id="359" name="Google Shape;359;p47"/>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Card">
  <p:cSld name="Quote Car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2226564" y="1141025"/>
            <a:ext cx="4690745" cy="853538"/>
          </a:xfrm>
          <a:prstGeom prst="rect">
            <a:avLst/>
          </a:prstGeom>
          <a:noFill/>
          <a:ln>
            <a:noFill/>
          </a:ln>
        </p:spPr>
        <p:txBody>
          <a:bodyPr spcFirstLastPara="1" wrap="square" lIns="34275" tIns="34275" rIns="34275" bIns="34275" anchor="t" anchorCtr="0"/>
          <a:lstStyle>
            <a:lvl1pPr marR="0" lvl="0" algn="ctr" rtl="0">
              <a:lnSpc>
                <a:spcPct val="100000"/>
              </a:lnSpc>
              <a:spcBef>
                <a:spcPts val="0"/>
              </a:spcBef>
              <a:spcAft>
                <a:spcPts val="0"/>
              </a:spcAft>
              <a:buClr>
                <a:srgbClr val="9F9E9F"/>
              </a:buClr>
              <a:buSzPts val="2400"/>
              <a:buFont typeface="Helvetica Neue"/>
              <a:buNone/>
              <a:defRPr sz="2400" b="0" i="1"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62" name="Google Shape;362;p48"/>
          <p:cNvSpPr txBox="1">
            <a:spLocks noGrp="1"/>
          </p:cNvSpPr>
          <p:nvPr>
            <p:ph type="body" idx="1"/>
          </p:nvPr>
        </p:nvSpPr>
        <p:spPr>
          <a:xfrm>
            <a:off x="2226564" y="2143050"/>
            <a:ext cx="4690745" cy="421875"/>
          </a:xfrm>
          <a:prstGeom prst="rect">
            <a:avLst/>
          </a:prstGeom>
          <a:noFill/>
          <a:ln>
            <a:noFill/>
          </a:ln>
        </p:spPr>
        <p:txBody>
          <a:bodyPr spcFirstLastPara="1" wrap="square" lIns="34275" tIns="34275" rIns="34275" bIns="34275" anchor="t" anchorCtr="0"/>
          <a:lstStyle>
            <a:lvl1pPr marL="457200" marR="0" lvl="0"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1pPr>
            <a:lvl2pPr marL="914400" marR="0" lvl="1"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2pPr>
            <a:lvl3pPr marL="1371600" marR="0" lvl="2"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3pPr>
            <a:lvl4pPr marL="1828800" marR="0" lvl="3"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4pPr>
            <a:lvl5pPr marL="2286000" marR="0" lvl="4" indent="-228600" algn="r" rtl="0">
              <a:lnSpc>
                <a:spcPct val="115000"/>
              </a:lnSpc>
              <a:spcBef>
                <a:spcPts val="0"/>
              </a:spcBef>
              <a:spcAft>
                <a:spcPts val="0"/>
              </a:spcAft>
              <a:buClr>
                <a:srgbClr val="9F9E9F"/>
              </a:buClr>
              <a:buSzPts val="900"/>
              <a:buFont typeface="Arial"/>
              <a:buNone/>
              <a:defRPr sz="900" b="0" i="0" u="none" strike="noStrike" cap="none">
                <a:solidFill>
                  <a:srgbClr val="9F9E9F"/>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363" name="Google Shape;363;p48"/>
          <p:cNvSpPr txBox="1"/>
          <p:nvPr/>
        </p:nvSpPr>
        <p:spPr>
          <a:xfrm>
            <a:off x="419100" y="4926703"/>
            <a:ext cx="2250957" cy="832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364" name="Google Shape;364;p48" descr="Shape 43"/>
          <p:cNvPicPr preferRelativeResize="0"/>
          <p:nvPr/>
        </p:nvPicPr>
        <p:blipFill rotWithShape="1">
          <a:blip r:embed="rId2">
            <a:alphaModFix/>
          </a:blip>
          <a:srcRect b="41324"/>
          <a:stretch/>
        </p:blipFill>
        <p:spPr>
          <a:xfrm>
            <a:off x="602825" y="1321100"/>
            <a:ext cx="7938350" cy="3822400"/>
          </a:xfrm>
          <a:prstGeom prst="rect">
            <a:avLst/>
          </a:prstGeom>
          <a:noFill/>
          <a:ln>
            <a:noFill/>
          </a:ln>
        </p:spPr>
      </p:pic>
      <p:sp>
        <p:nvSpPr>
          <p:cNvPr id="365" name="Google Shape;365;p48"/>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Agenda ">
  <p:cSld name="Agenda ">
    <p:spTree>
      <p:nvGrpSpPr>
        <p:cNvPr id="1" name="Shape 366"/>
        <p:cNvGrpSpPr/>
        <p:nvPr/>
      </p:nvGrpSpPr>
      <p:grpSpPr>
        <a:xfrm>
          <a:off x="0" y="0"/>
          <a:ext cx="0" cy="0"/>
          <a:chOff x="0" y="0"/>
          <a:chExt cx="0" cy="0"/>
        </a:xfrm>
      </p:grpSpPr>
      <p:pic>
        <p:nvPicPr>
          <p:cNvPr id="367" name="Google Shape;367;p49"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368" name="Google Shape;368;p49"/>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369" name="Google Shape;369;p49"/>
          <p:cNvSpPr txBox="1">
            <a:spLocks noGrp="1"/>
          </p:cNvSpPr>
          <p:nvPr>
            <p:ph type="title"/>
          </p:nvPr>
        </p:nvSpPr>
        <p:spPr>
          <a:xfrm>
            <a:off x="2079150" y="2193900"/>
            <a:ext cx="4985719" cy="755663"/>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a:buNone/>
              <a:defRPr sz="2400" b="0" i="0" u="none" strike="noStrike" cap="none">
                <a:solidFill>
                  <a:srgbClr val="F12742"/>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70" name="Google Shape;370;p49"/>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Agenda _1">
  <p:cSld name="Agenda _1">
    <p:spTree>
      <p:nvGrpSpPr>
        <p:cNvPr id="1" name="Shape 371"/>
        <p:cNvGrpSpPr/>
        <p:nvPr/>
      </p:nvGrpSpPr>
      <p:grpSpPr>
        <a:xfrm>
          <a:off x="0" y="0"/>
          <a:ext cx="0" cy="0"/>
          <a:chOff x="0" y="0"/>
          <a:chExt cx="0" cy="0"/>
        </a:xfrm>
      </p:grpSpPr>
      <p:pic>
        <p:nvPicPr>
          <p:cNvPr id="372" name="Google Shape;372;p50"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373" name="Google Shape;373;p50"/>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374" name="Google Shape;374;p50"/>
          <p:cNvSpPr txBox="1">
            <a:spLocks noGrp="1"/>
          </p:cNvSpPr>
          <p:nvPr>
            <p:ph type="title"/>
          </p:nvPr>
        </p:nvSpPr>
        <p:spPr>
          <a:xfrm>
            <a:off x="2079150" y="2193900"/>
            <a:ext cx="4985719" cy="755663"/>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a:buNone/>
              <a:defRPr sz="2400" b="0" i="0" u="none" strike="noStrike" cap="none">
                <a:solidFill>
                  <a:srgbClr val="F12742"/>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75" name="Google Shape;375;p50"/>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Agenda _1_1">
  <p:cSld name="Agenda _1_1">
    <p:spTree>
      <p:nvGrpSpPr>
        <p:cNvPr id="1" name="Shape 376"/>
        <p:cNvGrpSpPr/>
        <p:nvPr/>
      </p:nvGrpSpPr>
      <p:grpSpPr>
        <a:xfrm>
          <a:off x="0" y="0"/>
          <a:ext cx="0" cy="0"/>
          <a:chOff x="0" y="0"/>
          <a:chExt cx="0" cy="0"/>
        </a:xfrm>
      </p:grpSpPr>
      <p:pic>
        <p:nvPicPr>
          <p:cNvPr id="377" name="Google Shape;377;p51"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378" name="Google Shape;378;p51"/>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379" name="Google Shape;379;p51"/>
          <p:cNvSpPr txBox="1">
            <a:spLocks noGrp="1"/>
          </p:cNvSpPr>
          <p:nvPr>
            <p:ph type="title"/>
          </p:nvPr>
        </p:nvSpPr>
        <p:spPr>
          <a:xfrm>
            <a:off x="2079150" y="2193900"/>
            <a:ext cx="4985719" cy="755663"/>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a:buNone/>
              <a:defRPr sz="2400" b="0" i="0" u="none" strike="noStrike" cap="none">
                <a:solidFill>
                  <a:srgbClr val="F12742"/>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80" name="Google Shape;380;p51"/>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Agenda _1_1_1">
  <p:cSld name="Agenda _1_1_1">
    <p:spTree>
      <p:nvGrpSpPr>
        <p:cNvPr id="1" name="Shape 381"/>
        <p:cNvGrpSpPr/>
        <p:nvPr/>
      </p:nvGrpSpPr>
      <p:grpSpPr>
        <a:xfrm>
          <a:off x="0" y="0"/>
          <a:ext cx="0" cy="0"/>
          <a:chOff x="0" y="0"/>
          <a:chExt cx="0" cy="0"/>
        </a:xfrm>
      </p:grpSpPr>
      <p:pic>
        <p:nvPicPr>
          <p:cNvPr id="382" name="Google Shape;382;p52"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383" name="Google Shape;383;p52"/>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384" name="Google Shape;384;p52"/>
          <p:cNvSpPr txBox="1">
            <a:spLocks noGrp="1"/>
          </p:cNvSpPr>
          <p:nvPr>
            <p:ph type="title"/>
          </p:nvPr>
        </p:nvSpPr>
        <p:spPr>
          <a:xfrm>
            <a:off x="2079150" y="2193900"/>
            <a:ext cx="4985719" cy="755663"/>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a:buNone/>
              <a:defRPr sz="2400" b="0" i="0" u="none" strike="noStrike" cap="none">
                <a:solidFill>
                  <a:srgbClr val="F12742"/>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85" name="Google Shape;385;p52"/>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1 1">
  <p:cSld name="TITLE_3_1_1">
    <p:spTree>
      <p:nvGrpSpPr>
        <p:cNvPr id="1" name="Shape 33"/>
        <p:cNvGrpSpPr/>
        <p:nvPr/>
      </p:nvGrpSpPr>
      <p:grpSpPr>
        <a:xfrm>
          <a:off x="0" y="0"/>
          <a:ext cx="0" cy="0"/>
          <a:chOff x="0" y="0"/>
          <a:chExt cx="0" cy="0"/>
        </a:xfrm>
      </p:grpSpPr>
      <p:pic>
        <p:nvPicPr>
          <p:cNvPr id="34" name="Google Shape;34;p6"/>
          <p:cNvPicPr preferRelativeResize="0"/>
          <p:nvPr/>
        </p:nvPicPr>
        <p:blipFill>
          <a:blip r:embed="rId2">
            <a:alphaModFix amt="77000"/>
          </a:blip>
          <a:stretch>
            <a:fillRect/>
          </a:stretch>
        </p:blipFill>
        <p:spPr>
          <a:xfrm>
            <a:off x="0" y="-6287"/>
            <a:ext cx="9144000" cy="5143500"/>
          </a:xfrm>
          <a:prstGeom prst="rect">
            <a:avLst/>
          </a:prstGeom>
          <a:noFill/>
          <a:ln>
            <a:noFill/>
          </a:ln>
        </p:spPr>
      </p:pic>
      <p:sp>
        <p:nvSpPr>
          <p:cNvPr id="35" name="Google Shape;35;p6"/>
          <p:cNvSpPr txBox="1">
            <a:spLocks noGrp="1"/>
          </p:cNvSpPr>
          <p:nvPr>
            <p:ph type="title"/>
          </p:nvPr>
        </p:nvSpPr>
        <p:spPr>
          <a:xfrm>
            <a:off x="4105275" y="3203485"/>
            <a:ext cx="4655100" cy="853500"/>
          </a:xfrm>
          <a:prstGeom prst="rect">
            <a:avLst/>
          </a:prstGeom>
        </p:spPr>
        <p:txBody>
          <a:bodyPr spcFirstLastPara="1" wrap="square" lIns="91425" tIns="91425" rIns="91425" bIns="91425" anchor="ctr" anchorCtr="0"/>
          <a:lstStyle>
            <a:lvl1pPr lvl="0" algn="r" rtl="0">
              <a:spcBef>
                <a:spcPts val="0"/>
              </a:spcBef>
              <a:spcAft>
                <a:spcPts val="0"/>
              </a:spcAft>
              <a:buNone/>
              <a:defRPr sz="2400">
                <a:solidFill>
                  <a:srgbClr val="666666"/>
                </a:solidFill>
                <a:latin typeface="Helvetica Neue Light"/>
                <a:ea typeface="Helvetica Neue Light"/>
                <a:cs typeface="Helvetica Neue Light"/>
                <a:sym typeface="Helvetica Neue Light"/>
              </a:defRPr>
            </a:lvl1pPr>
            <a:lvl2pPr lvl="1" algn="r" rtl="0">
              <a:spcBef>
                <a:spcPts val="0"/>
              </a:spcBef>
              <a:spcAft>
                <a:spcPts val="0"/>
              </a:spcAft>
              <a:buNone/>
              <a:defRPr>
                <a:solidFill>
                  <a:srgbClr val="666666"/>
                </a:solidFill>
                <a:latin typeface="Helvetica Neue Light"/>
                <a:ea typeface="Helvetica Neue Light"/>
                <a:cs typeface="Helvetica Neue Light"/>
                <a:sym typeface="Helvetica Neue Light"/>
              </a:defRPr>
            </a:lvl2pPr>
            <a:lvl3pPr lvl="2" algn="r" rtl="0">
              <a:spcBef>
                <a:spcPts val="0"/>
              </a:spcBef>
              <a:spcAft>
                <a:spcPts val="0"/>
              </a:spcAft>
              <a:buNone/>
              <a:defRPr>
                <a:solidFill>
                  <a:srgbClr val="666666"/>
                </a:solidFill>
                <a:latin typeface="Helvetica Neue Light"/>
                <a:ea typeface="Helvetica Neue Light"/>
                <a:cs typeface="Helvetica Neue Light"/>
                <a:sym typeface="Helvetica Neue Light"/>
              </a:defRPr>
            </a:lvl3pPr>
            <a:lvl4pPr lvl="3" algn="r" rtl="0">
              <a:spcBef>
                <a:spcPts val="0"/>
              </a:spcBef>
              <a:spcAft>
                <a:spcPts val="0"/>
              </a:spcAft>
              <a:buNone/>
              <a:defRPr>
                <a:solidFill>
                  <a:srgbClr val="666666"/>
                </a:solidFill>
                <a:latin typeface="Helvetica Neue Light"/>
                <a:ea typeface="Helvetica Neue Light"/>
                <a:cs typeface="Helvetica Neue Light"/>
                <a:sym typeface="Helvetica Neue Light"/>
              </a:defRPr>
            </a:lvl4pPr>
            <a:lvl5pPr lvl="4" algn="r" rtl="0">
              <a:spcBef>
                <a:spcPts val="0"/>
              </a:spcBef>
              <a:spcAft>
                <a:spcPts val="0"/>
              </a:spcAft>
              <a:buNone/>
              <a:defRPr>
                <a:solidFill>
                  <a:srgbClr val="666666"/>
                </a:solidFill>
                <a:latin typeface="Helvetica Neue Light"/>
                <a:ea typeface="Helvetica Neue Light"/>
                <a:cs typeface="Helvetica Neue Light"/>
                <a:sym typeface="Helvetica Neue Light"/>
              </a:defRPr>
            </a:lvl5pPr>
            <a:lvl6pPr lvl="5" algn="r" rtl="0">
              <a:spcBef>
                <a:spcPts val="0"/>
              </a:spcBef>
              <a:spcAft>
                <a:spcPts val="0"/>
              </a:spcAft>
              <a:buNone/>
              <a:defRPr>
                <a:solidFill>
                  <a:srgbClr val="666666"/>
                </a:solidFill>
                <a:latin typeface="Helvetica Neue Light"/>
                <a:ea typeface="Helvetica Neue Light"/>
                <a:cs typeface="Helvetica Neue Light"/>
                <a:sym typeface="Helvetica Neue Light"/>
              </a:defRPr>
            </a:lvl6pPr>
            <a:lvl7pPr lvl="6" algn="r" rtl="0">
              <a:spcBef>
                <a:spcPts val="0"/>
              </a:spcBef>
              <a:spcAft>
                <a:spcPts val="0"/>
              </a:spcAft>
              <a:buNone/>
              <a:defRPr>
                <a:solidFill>
                  <a:srgbClr val="666666"/>
                </a:solidFill>
                <a:latin typeface="Helvetica Neue Light"/>
                <a:ea typeface="Helvetica Neue Light"/>
                <a:cs typeface="Helvetica Neue Light"/>
                <a:sym typeface="Helvetica Neue Light"/>
              </a:defRPr>
            </a:lvl7pPr>
            <a:lvl8pPr lvl="7" algn="r" rtl="0">
              <a:spcBef>
                <a:spcPts val="0"/>
              </a:spcBef>
              <a:spcAft>
                <a:spcPts val="0"/>
              </a:spcAft>
              <a:buNone/>
              <a:defRPr>
                <a:solidFill>
                  <a:srgbClr val="666666"/>
                </a:solidFill>
                <a:latin typeface="Helvetica Neue Light"/>
                <a:ea typeface="Helvetica Neue Light"/>
                <a:cs typeface="Helvetica Neue Light"/>
                <a:sym typeface="Helvetica Neue Light"/>
              </a:defRPr>
            </a:lvl8pPr>
            <a:lvl9pPr lvl="8" algn="r" rtl="0">
              <a:spcBef>
                <a:spcPts val="0"/>
              </a:spcBef>
              <a:spcAft>
                <a:spcPts val="0"/>
              </a:spcAft>
              <a:buNone/>
              <a:defRPr>
                <a:solidFill>
                  <a:srgbClr val="666666"/>
                </a:solidFill>
                <a:latin typeface="Helvetica Neue Light"/>
                <a:ea typeface="Helvetica Neue Light"/>
                <a:cs typeface="Helvetica Neue Light"/>
                <a:sym typeface="Helvetica Neue Light"/>
              </a:defRPr>
            </a:lvl9pPr>
          </a:lstStyle>
          <a:p>
            <a:endParaRPr/>
          </a:p>
        </p:txBody>
      </p:sp>
      <p:sp>
        <p:nvSpPr>
          <p:cNvPr id="36" name="Google Shape;36;p6"/>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pic>
        <p:nvPicPr>
          <p:cNvPr id="37" name="Google Shape;37;p6"/>
          <p:cNvPicPr preferRelativeResize="0"/>
          <p:nvPr/>
        </p:nvPicPr>
        <p:blipFill rotWithShape="1">
          <a:blip r:embed="rId3">
            <a:alphaModFix/>
          </a:blip>
          <a:srcRect l="45148"/>
          <a:stretch/>
        </p:blipFill>
        <p:spPr>
          <a:xfrm>
            <a:off x="1478826" y="2200925"/>
            <a:ext cx="1179250" cy="741650"/>
          </a:xfrm>
          <a:prstGeom prst="rect">
            <a:avLst/>
          </a:prstGeom>
          <a:noFill/>
          <a:ln>
            <a:noFill/>
          </a:ln>
        </p:spPr>
      </p:pic>
      <p:sp>
        <p:nvSpPr>
          <p:cNvPr id="38" name="Google Shape;38;p6"/>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39" name="Google Shape;39;p6"/>
          <p:cNvPicPr preferRelativeResize="0"/>
          <p:nvPr/>
        </p:nvPicPr>
        <p:blipFill>
          <a:blip r:embed="rId4">
            <a:alphaModFix/>
          </a:blip>
          <a:stretch>
            <a:fillRect/>
          </a:stretch>
        </p:blipFill>
        <p:spPr>
          <a:xfrm>
            <a:off x="441208" y="2137811"/>
            <a:ext cx="1040224" cy="828716"/>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Agenda _1_1_1_1">
  <p:cSld name="Agenda _1_1_1_1">
    <p:spTree>
      <p:nvGrpSpPr>
        <p:cNvPr id="1" name="Shape 386"/>
        <p:cNvGrpSpPr/>
        <p:nvPr/>
      </p:nvGrpSpPr>
      <p:grpSpPr>
        <a:xfrm>
          <a:off x="0" y="0"/>
          <a:ext cx="0" cy="0"/>
          <a:chOff x="0" y="0"/>
          <a:chExt cx="0" cy="0"/>
        </a:xfrm>
      </p:grpSpPr>
      <p:pic>
        <p:nvPicPr>
          <p:cNvPr id="387" name="Google Shape;387;p53"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388" name="Google Shape;388;p53"/>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389" name="Google Shape;389;p53"/>
          <p:cNvSpPr txBox="1">
            <a:spLocks noGrp="1"/>
          </p:cNvSpPr>
          <p:nvPr>
            <p:ph type="title"/>
          </p:nvPr>
        </p:nvSpPr>
        <p:spPr>
          <a:xfrm>
            <a:off x="2079150" y="2193900"/>
            <a:ext cx="4985719" cy="755663"/>
          </a:xfrm>
          <a:prstGeom prst="rect">
            <a:avLst/>
          </a:prstGeom>
          <a:noFill/>
          <a:ln>
            <a:noFill/>
          </a:ln>
        </p:spPr>
        <p:txBody>
          <a:bodyPr spcFirstLastPara="1" wrap="square" lIns="34275" tIns="34275" rIns="34275" bIns="34275" anchor="ctr" anchorCtr="0"/>
          <a:lstStyle>
            <a:lvl1pPr marR="0" lvl="0" algn="ctr" rtl="0">
              <a:lnSpc>
                <a:spcPct val="100000"/>
              </a:lnSpc>
              <a:spcBef>
                <a:spcPts val="0"/>
              </a:spcBef>
              <a:spcAft>
                <a:spcPts val="0"/>
              </a:spcAft>
              <a:buClr>
                <a:srgbClr val="F12742"/>
              </a:buClr>
              <a:buSzPts val="2400"/>
              <a:buFont typeface="Helvetica Neue"/>
              <a:buNone/>
              <a:defRPr sz="2400" b="0" i="0" u="none" strike="noStrike" cap="none">
                <a:solidFill>
                  <a:srgbClr val="F12742"/>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90" name="Google Shape;390;p53"/>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OBJECT" type="obj">
  <p:cSld name="OBJECT">
    <p:spTree>
      <p:nvGrpSpPr>
        <p:cNvPr id="1" name="Shape 391"/>
        <p:cNvGrpSpPr/>
        <p:nvPr/>
      </p:nvGrpSpPr>
      <p:grpSpPr>
        <a:xfrm>
          <a:off x="0" y="0"/>
          <a:ext cx="0" cy="0"/>
          <a:chOff x="0" y="0"/>
          <a:chExt cx="0" cy="0"/>
        </a:xfrm>
      </p:grpSpPr>
      <p:pic>
        <p:nvPicPr>
          <p:cNvPr id="392" name="Google Shape;392;p54"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393" name="Google Shape;393;p54"/>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394" name="Google Shape;394;p54"/>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95" name="Google Shape;395;p54"/>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1_Title and Content">
  <p:cSld name="1_Title and Content">
    <p:spTree>
      <p:nvGrpSpPr>
        <p:cNvPr id="1" name="Shape 396"/>
        <p:cNvGrpSpPr/>
        <p:nvPr/>
      </p:nvGrpSpPr>
      <p:grpSpPr>
        <a:xfrm>
          <a:off x="0" y="0"/>
          <a:ext cx="0" cy="0"/>
          <a:chOff x="0" y="0"/>
          <a:chExt cx="0" cy="0"/>
        </a:xfrm>
      </p:grpSpPr>
      <p:pic>
        <p:nvPicPr>
          <p:cNvPr id="397" name="Google Shape;397;p55"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398" name="Google Shape;398;p55"/>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399" name="Google Shape;399;p55"/>
          <p:cNvSpPr txBox="1">
            <a:spLocks noGrp="1"/>
          </p:cNvSpPr>
          <p:nvPr>
            <p:ph type="title"/>
          </p:nvPr>
        </p:nvSpPr>
        <p:spPr>
          <a:xfrm>
            <a:off x="2532174" y="1310375"/>
            <a:ext cx="6192619" cy="3404701"/>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434343"/>
              </a:buClr>
              <a:buSzPts val="1600"/>
              <a:buFont typeface="Helvetica Neue"/>
              <a:buNone/>
              <a:defRPr sz="16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00" name="Google Shape;400;p55"/>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Image with text">
  <p:cSld name="Image with text">
    <p:spTree>
      <p:nvGrpSpPr>
        <p:cNvPr id="1" name="Shape 401"/>
        <p:cNvGrpSpPr/>
        <p:nvPr/>
      </p:nvGrpSpPr>
      <p:grpSpPr>
        <a:xfrm>
          <a:off x="0" y="0"/>
          <a:ext cx="0" cy="0"/>
          <a:chOff x="0" y="0"/>
          <a:chExt cx="0" cy="0"/>
        </a:xfrm>
      </p:grpSpPr>
      <p:pic>
        <p:nvPicPr>
          <p:cNvPr id="402" name="Google Shape;402;p56"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03" name="Google Shape;403;p56"/>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04" name="Google Shape;404;p56"/>
          <p:cNvSpPr/>
          <p:nvPr/>
        </p:nvSpPr>
        <p:spPr>
          <a:xfrm>
            <a:off x="4763302" y="920225"/>
            <a:ext cx="3957863" cy="3409426"/>
          </a:xfrm>
          <a:prstGeom prst="rect">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05" name="Google Shape;405;p56"/>
          <p:cNvSpPr txBox="1">
            <a:spLocks noGrp="1"/>
          </p:cNvSpPr>
          <p:nvPr>
            <p:ph type="title"/>
          </p:nvPr>
        </p:nvSpPr>
        <p:spPr>
          <a:xfrm>
            <a:off x="419100" y="276523"/>
            <a:ext cx="4138763"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06" name="Google Shape;406;p56"/>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1_Image with text">
  <p:cSld name="1_Image with text">
    <p:spTree>
      <p:nvGrpSpPr>
        <p:cNvPr id="1" name="Shape 407"/>
        <p:cNvGrpSpPr/>
        <p:nvPr/>
      </p:nvGrpSpPr>
      <p:grpSpPr>
        <a:xfrm>
          <a:off x="0" y="0"/>
          <a:ext cx="0" cy="0"/>
          <a:chOff x="0" y="0"/>
          <a:chExt cx="0" cy="0"/>
        </a:xfrm>
      </p:grpSpPr>
      <p:sp>
        <p:nvSpPr>
          <p:cNvPr id="408" name="Google Shape;408;p57"/>
          <p:cNvSpPr/>
          <p:nvPr/>
        </p:nvSpPr>
        <p:spPr>
          <a:xfrm>
            <a:off x="4763301" y="0"/>
            <a:ext cx="4380582" cy="5143500"/>
          </a:xfrm>
          <a:prstGeom prst="rect">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09" name="Google Shape;409;p57"/>
          <p:cNvSpPr txBox="1">
            <a:spLocks noGrp="1"/>
          </p:cNvSpPr>
          <p:nvPr>
            <p:ph type="title"/>
          </p:nvPr>
        </p:nvSpPr>
        <p:spPr>
          <a:xfrm>
            <a:off x="419100" y="276525"/>
            <a:ext cx="4295700" cy="554176"/>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10" name="Google Shape;410;p57"/>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ullet list">
  <p:cSld name="Bullet list">
    <p:spTree>
      <p:nvGrpSpPr>
        <p:cNvPr id="1" name="Shape 411"/>
        <p:cNvGrpSpPr/>
        <p:nvPr/>
      </p:nvGrpSpPr>
      <p:grpSpPr>
        <a:xfrm>
          <a:off x="0" y="0"/>
          <a:ext cx="0" cy="0"/>
          <a:chOff x="0" y="0"/>
          <a:chExt cx="0" cy="0"/>
        </a:xfrm>
      </p:grpSpPr>
      <p:pic>
        <p:nvPicPr>
          <p:cNvPr id="412" name="Google Shape;412;p58"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13" name="Google Shape;413;p58"/>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14" name="Google Shape;414;p58"/>
          <p:cNvSpPr txBox="1">
            <a:spLocks noGrp="1"/>
          </p:cNvSpPr>
          <p:nvPr>
            <p:ph type="title"/>
          </p:nvPr>
        </p:nvSpPr>
        <p:spPr>
          <a:xfrm>
            <a:off x="419100" y="298151"/>
            <a:ext cx="8305875" cy="510638"/>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15" name="Google Shape;415;p58"/>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Numbered list">
  <p:cSld name="Numbered list">
    <p:spTree>
      <p:nvGrpSpPr>
        <p:cNvPr id="1" name="Shape 416"/>
        <p:cNvGrpSpPr/>
        <p:nvPr/>
      </p:nvGrpSpPr>
      <p:grpSpPr>
        <a:xfrm>
          <a:off x="0" y="0"/>
          <a:ext cx="0" cy="0"/>
          <a:chOff x="0" y="0"/>
          <a:chExt cx="0" cy="0"/>
        </a:xfrm>
      </p:grpSpPr>
      <p:pic>
        <p:nvPicPr>
          <p:cNvPr id="417" name="Google Shape;417;p59"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18" name="Google Shape;418;p59"/>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19" name="Google Shape;419;p59"/>
          <p:cNvSpPr txBox="1">
            <a:spLocks noGrp="1"/>
          </p:cNvSpPr>
          <p:nvPr>
            <p:ph type="title"/>
          </p:nvPr>
        </p:nvSpPr>
        <p:spPr>
          <a:xfrm>
            <a:off x="4026825" y="983025"/>
            <a:ext cx="4698000" cy="3643144"/>
          </a:xfrm>
          <a:prstGeom prst="rect">
            <a:avLst/>
          </a:prstGeom>
          <a:noFill/>
          <a:ln>
            <a:noFill/>
          </a:ln>
        </p:spPr>
        <p:txBody>
          <a:bodyPr spcFirstLastPara="1" wrap="square" lIns="34275" tIns="34275" rIns="34275" bIns="34275" anchor="t" anchorCtr="0"/>
          <a:lstStyle>
            <a:lvl1pPr marR="0" lvl="0" algn="l" rtl="0">
              <a:lnSpc>
                <a:spcPct val="300000"/>
              </a:lnSpc>
              <a:spcBef>
                <a:spcPts val="0"/>
              </a:spcBef>
              <a:spcAft>
                <a:spcPts val="0"/>
              </a:spcAft>
              <a:buClr>
                <a:srgbClr val="434343"/>
              </a:buClr>
              <a:buSzPts val="1100"/>
              <a:buFont typeface="Helvetica Neue"/>
              <a:buNone/>
              <a:defRPr sz="11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20" name="Google Shape;420;p59"/>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Numbered list_1">
  <p:cSld name="Numbered list_1">
    <p:spTree>
      <p:nvGrpSpPr>
        <p:cNvPr id="1" name="Shape 421"/>
        <p:cNvGrpSpPr/>
        <p:nvPr/>
      </p:nvGrpSpPr>
      <p:grpSpPr>
        <a:xfrm>
          <a:off x="0" y="0"/>
          <a:ext cx="0" cy="0"/>
          <a:chOff x="0" y="0"/>
          <a:chExt cx="0" cy="0"/>
        </a:xfrm>
      </p:grpSpPr>
      <p:pic>
        <p:nvPicPr>
          <p:cNvPr id="422" name="Google Shape;422;p60"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23" name="Google Shape;423;p60"/>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pic>
        <p:nvPicPr>
          <p:cNvPr id="424" name="Google Shape;424;p60" descr="Shape 117"/>
          <p:cNvPicPr preferRelativeResize="0"/>
          <p:nvPr/>
        </p:nvPicPr>
        <p:blipFill rotWithShape="1">
          <a:blip r:embed="rId3">
            <a:alphaModFix amt="34000"/>
          </a:blip>
          <a:srcRect b="14170"/>
          <a:stretch/>
        </p:blipFill>
        <p:spPr>
          <a:xfrm>
            <a:off x="0" y="0"/>
            <a:ext cx="9144002" cy="5232077"/>
          </a:xfrm>
          <a:prstGeom prst="rect">
            <a:avLst/>
          </a:prstGeom>
          <a:noFill/>
          <a:ln>
            <a:noFill/>
          </a:ln>
          <a:effectLst>
            <a:reflection stA="23000" endPos="40000" sy="-100000" algn="bl" rotWithShape="0"/>
          </a:effectLst>
        </p:spPr>
      </p:pic>
      <p:sp>
        <p:nvSpPr>
          <p:cNvPr id="425" name="Google Shape;425;p60"/>
          <p:cNvSpPr/>
          <p:nvPr/>
        </p:nvSpPr>
        <p:spPr>
          <a:xfrm>
            <a:off x="-219628" y="-88650"/>
            <a:ext cx="9349425" cy="5320857"/>
          </a:xfrm>
          <a:prstGeom prst="rect">
            <a:avLst/>
          </a:prstGeom>
          <a:solidFill>
            <a:srgbClr val="F3F3F3">
              <a:alpha val="60392"/>
            </a:srgbClr>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26" name="Google Shape;426;p60"/>
          <p:cNvSpPr txBox="1">
            <a:spLocks noGrp="1"/>
          </p:cNvSpPr>
          <p:nvPr>
            <p:ph type="title"/>
          </p:nvPr>
        </p:nvSpPr>
        <p:spPr>
          <a:xfrm>
            <a:off x="4026825" y="983025"/>
            <a:ext cx="4698000" cy="3643144"/>
          </a:xfrm>
          <a:prstGeom prst="rect">
            <a:avLst/>
          </a:prstGeom>
          <a:noFill/>
          <a:ln>
            <a:noFill/>
          </a:ln>
        </p:spPr>
        <p:txBody>
          <a:bodyPr spcFirstLastPara="1" wrap="square" lIns="34275" tIns="34275" rIns="34275" bIns="34275" anchor="t" anchorCtr="0"/>
          <a:lstStyle>
            <a:lvl1pPr marR="0" lvl="0" algn="l" rtl="0">
              <a:lnSpc>
                <a:spcPct val="300000"/>
              </a:lnSpc>
              <a:spcBef>
                <a:spcPts val="0"/>
              </a:spcBef>
              <a:spcAft>
                <a:spcPts val="0"/>
              </a:spcAft>
              <a:buClr>
                <a:srgbClr val="434343"/>
              </a:buClr>
              <a:buSzPts val="1100"/>
              <a:buFont typeface="Helvetica Neue"/>
              <a:buNone/>
              <a:defRPr sz="11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27" name="Google Shape;427;p60"/>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n" sz="600" b="0" i="0" u="none" strike="noStrike" cap="none">
                <a:solidFill>
                  <a:srgbClr val="FFFFFF"/>
                </a:solidFill>
                <a:latin typeface="Helvetica Neue"/>
                <a:ea typeface="Helvetica Neue"/>
                <a:cs typeface="Helvetica Neue"/>
                <a:sym typeface="Helvetica Neue"/>
              </a:rPr>
              <a:t>CONFIDENTIAL</a:t>
            </a:r>
            <a:endParaRPr sz="500"/>
          </a:p>
        </p:txBody>
      </p:sp>
      <p:pic>
        <p:nvPicPr>
          <p:cNvPr id="428" name="Google Shape;428;p60" descr="Shape 125"/>
          <p:cNvPicPr preferRelativeResize="0"/>
          <p:nvPr/>
        </p:nvPicPr>
        <p:blipFill rotWithShape="1">
          <a:blip r:embed="rId4">
            <a:alphaModFix/>
          </a:blip>
          <a:srcRect l="20495" t="19072" r="20400" b="18313"/>
          <a:stretch/>
        </p:blipFill>
        <p:spPr>
          <a:xfrm>
            <a:off x="94125" y="4883626"/>
            <a:ext cx="238925" cy="166728"/>
          </a:xfrm>
          <a:prstGeom prst="rect">
            <a:avLst/>
          </a:prstGeom>
          <a:noFill/>
          <a:ln>
            <a:noFill/>
          </a:ln>
        </p:spPr>
      </p:pic>
      <p:sp>
        <p:nvSpPr>
          <p:cNvPr id="429" name="Google Shape;429;p60"/>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Quote slide">
  <p:cSld name="Quote slide">
    <p:spTree>
      <p:nvGrpSpPr>
        <p:cNvPr id="1" name="Shape 430"/>
        <p:cNvGrpSpPr/>
        <p:nvPr/>
      </p:nvGrpSpPr>
      <p:grpSpPr>
        <a:xfrm>
          <a:off x="0" y="0"/>
          <a:ext cx="0" cy="0"/>
          <a:chOff x="0" y="0"/>
          <a:chExt cx="0" cy="0"/>
        </a:xfrm>
      </p:grpSpPr>
      <p:pic>
        <p:nvPicPr>
          <p:cNvPr id="431" name="Google Shape;431;p61"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32" name="Google Shape;432;p61"/>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33" name="Google Shape;433;p61"/>
          <p:cNvSpPr/>
          <p:nvPr/>
        </p:nvSpPr>
        <p:spPr>
          <a:xfrm rot="10800000" flipH="1">
            <a:off x="994146" y="1276017"/>
            <a:ext cx="7471575" cy="2264625"/>
          </a:xfrm>
          <a:custGeom>
            <a:avLst/>
            <a:gdLst/>
            <a:ahLst/>
            <a:cxnLst/>
            <a:rect l="l" t="t" r="r" b="b"/>
            <a:pathLst>
              <a:path w="21600" h="21600" extrusionOk="0">
                <a:moveTo>
                  <a:pt x="0" y="21600"/>
                </a:moveTo>
                <a:lnTo>
                  <a:pt x="21600" y="21600"/>
                </a:lnTo>
                <a:lnTo>
                  <a:pt x="21600" y="3803"/>
                </a:lnTo>
                <a:lnTo>
                  <a:pt x="4303" y="3803"/>
                </a:lnTo>
                <a:lnTo>
                  <a:pt x="3151" y="0"/>
                </a:lnTo>
                <a:lnTo>
                  <a:pt x="3151" y="3803"/>
                </a:lnTo>
                <a:lnTo>
                  <a:pt x="0" y="3803"/>
                </a:lnTo>
                <a:close/>
              </a:path>
            </a:pathLst>
          </a:custGeom>
          <a:noFill/>
          <a:ln w="38100" cap="flat" cmpd="sng">
            <a:solidFill>
              <a:srgbClr val="F12742"/>
            </a:solidFill>
            <a:prstDash val="solid"/>
            <a:round/>
            <a:headEnd type="none" w="sm" len="sm"/>
            <a:tailEnd type="none" w="sm" len="sm"/>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434" name="Google Shape;434;p61"/>
          <p:cNvSpPr/>
          <p:nvPr/>
        </p:nvSpPr>
        <p:spPr>
          <a:xfrm>
            <a:off x="808075" y="1488557"/>
            <a:ext cx="388125" cy="962044"/>
          </a:xfrm>
          <a:prstGeom prst="rect">
            <a:avLst/>
          </a:prstGeom>
          <a:solidFill>
            <a:srgbClr val="FFFFFF"/>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435" name="Google Shape;435;p61"/>
          <p:cNvSpPr txBox="1"/>
          <p:nvPr/>
        </p:nvSpPr>
        <p:spPr>
          <a:xfrm>
            <a:off x="625644" y="-320641"/>
            <a:ext cx="926775" cy="2628976"/>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DD9CDF"/>
              </a:buClr>
              <a:buSzPts val="16600"/>
              <a:buFont typeface="Helvetica Neue"/>
              <a:buNone/>
            </a:pPr>
            <a:r>
              <a:rPr lang="en" sz="16600" b="0" i="1" u="none" strike="noStrike" cap="none">
                <a:solidFill>
                  <a:srgbClr val="DD9CDF"/>
                </a:solidFill>
                <a:latin typeface="Helvetica Neue"/>
                <a:ea typeface="Helvetica Neue"/>
                <a:cs typeface="Helvetica Neue"/>
                <a:sym typeface="Helvetica Neue"/>
              </a:rPr>
              <a:t>„</a:t>
            </a:r>
            <a:endParaRPr sz="500"/>
          </a:p>
        </p:txBody>
      </p:sp>
      <p:sp>
        <p:nvSpPr>
          <p:cNvPr id="436" name="Google Shape;436;p61"/>
          <p:cNvSpPr txBox="1">
            <a:spLocks noGrp="1"/>
          </p:cNvSpPr>
          <p:nvPr>
            <p:ph type="title"/>
          </p:nvPr>
        </p:nvSpPr>
        <p:spPr>
          <a:xfrm>
            <a:off x="1770925" y="1488550"/>
            <a:ext cx="6259782" cy="1394044"/>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434343"/>
              </a:buClr>
              <a:buSzPts val="1600"/>
              <a:buFont typeface="Helvetica Neue"/>
              <a:buNone/>
              <a:defRPr sz="1600" b="0" i="1"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37" name="Google Shape;437;p61"/>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1_Quote slide">
  <p:cSld name="1_Quote slide">
    <p:spTree>
      <p:nvGrpSpPr>
        <p:cNvPr id="1" name="Shape 438"/>
        <p:cNvGrpSpPr/>
        <p:nvPr/>
      </p:nvGrpSpPr>
      <p:grpSpPr>
        <a:xfrm>
          <a:off x="0" y="0"/>
          <a:ext cx="0" cy="0"/>
          <a:chOff x="0" y="0"/>
          <a:chExt cx="0" cy="0"/>
        </a:xfrm>
      </p:grpSpPr>
      <p:pic>
        <p:nvPicPr>
          <p:cNvPr id="439" name="Google Shape;439;p62"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40" name="Google Shape;440;p62"/>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41" name="Google Shape;441;p62"/>
          <p:cNvSpPr/>
          <p:nvPr/>
        </p:nvSpPr>
        <p:spPr>
          <a:xfrm>
            <a:off x="4778937" y="0"/>
            <a:ext cx="4365057" cy="51435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pic>
        <p:nvPicPr>
          <p:cNvPr id="442" name="Google Shape;442;p62" descr="Shape 136"/>
          <p:cNvPicPr preferRelativeResize="0"/>
          <p:nvPr/>
        </p:nvPicPr>
        <p:blipFill rotWithShape="1">
          <a:blip r:embed="rId3">
            <a:alphaModFix/>
          </a:blip>
          <a:srcRect/>
          <a:stretch/>
        </p:blipFill>
        <p:spPr>
          <a:xfrm>
            <a:off x="4779703" y="0"/>
            <a:ext cx="4363445" cy="5143502"/>
          </a:xfrm>
          <a:prstGeom prst="rect">
            <a:avLst/>
          </a:prstGeom>
          <a:noFill/>
          <a:ln>
            <a:noFill/>
          </a:ln>
        </p:spPr>
      </p:pic>
      <p:sp>
        <p:nvSpPr>
          <p:cNvPr id="443" name="Google Shape;443;p62"/>
          <p:cNvSpPr/>
          <p:nvPr/>
        </p:nvSpPr>
        <p:spPr>
          <a:xfrm>
            <a:off x="1037724" y="924925"/>
            <a:ext cx="4963444" cy="2222100"/>
          </a:xfrm>
          <a:prstGeom prst="rect">
            <a:avLst/>
          </a:prstGeom>
          <a:solidFill>
            <a:srgbClr val="FFFFFF">
              <a:alpha val="30196"/>
            </a:srgbClr>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44" name="Google Shape;444;p62"/>
          <p:cNvSpPr txBox="1">
            <a:spLocks noGrp="1"/>
          </p:cNvSpPr>
          <p:nvPr>
            <p:ph type="title"/>
          </p:nvPr>
        </p:nvSpPr>
        <p:spPr>
          <a:xfrm>
            <a:off x="1827300" y="3643300"/>
            <a:ext cx="3350025" cy="417319"/>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1600"/>
              <a:buFont typeface="Helvetica Neue"/>
              <a:buNone/>
              <a:defRPr sz="16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445" name="Google Shape;445;p62" descr="Shape 141"/>
          <p:cNvPicPr preferRelativeResize="0"/>
          <p:nvPr/>
        </p:nvPicPr>
        <p:blipFill rotWithShape="1">
          <a:blip r:embed="rId4">
            <a:alphaModFix/>
          </a:blip>
          <a:srcRect/>
          <a:stretch/>
        </p:blipFill>
        <p:spPr>
          <a:xfrm>
            <a:off x="1003351" y="882825"/>
            <a:ext cx="4997998" cy="2692800"/>
          </a:xfrm>
          <a:prstGeom prst="rect">
            <a:avLst/>
          </a:prstGeom>
          <a:noFill/>
          <a:ln>
            <a:noFill/>
          </a:ln>
        </p:spPr>
      </p:pic>
      <p:sp>
        <p:nvSpPr>
          <p:cNvPr id="446" name="Google Shape;446;p62"/>
          <p:cNvSpPr/>
          <p:nvPr/>
        </p:nvSpPr>
        <p:spPr>
          <a:xfrm>
            <a:off x="507575" y="1545300"/>
            <a:ext cx="926775" cy="857419"/>
          </a:xfrm>
          <a:prstGeom prst="rect">
            <a:avLst/>
          </a:prstGeom>
          <a:solidFill>
            <a:srgbClr val="FFFFFF"/>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47" name="Google Shape;447;p62"/>
          <p:cNvSpPr txBox="1"/>
          <p:nvPr/>
        </p:nvSpPr>
        <p:spPr>
          <a:xfrm>
            <a:off x="625644" y="-168241"/>
            <a:ext cx="926775" cy="2628975"/>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DD9CDF"/>
              </a:buClr>
              <a:buSzPts val="16600"/>
              <a:buFont typeface="Helvetica Neue"/>
              <a:buNone/>
            </a:pPr>
            <a:r>
              <a:rPr lang="en" sz="16600" b="0" i="1" u="none" strike="noStrike" cap="none">
                <a:solidFill>
                  <a:srgbClr val="DD9CDF"/>
                </a:solidFill>
                <a:latin typeface="Helvetica Neue"/>
                <a:ea typeface="Helvetica Neue"/>
                <a:cs typeface="Helvetica Neue"/>
                <a:sym typeface="Helvetica Neue"/>
              </a:rPr>
              <a:t>„</a:t>
            </a:r>
            <a:endParaRPr sz="500"/>
          </a:p>
        </p:txBody>
      </p:sp>
      <p:sp>
        <p:nvSpPr>
          <p:cNvPr id="448" name="Google Shape;448;p62"/>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Background Image">
  <p:cSld name="TITLE_2">
    <p:spTree>
      <p:nvGrpSpPr>
        <p:cNvPr id="1" name="Shape 40"/>
        <p:cNvGrpSpPr/>
        <p:nvPr/>
      </p:nvGrpSpPr>
      <p:grpSpPr>
        <a:xfrm>
          <a:off x="0" y="0"/>
          <a:ext cx="0" cy="0"/>
          <a:chOff x="0" y="0"/>
          <a:chExt cx="0" cy="0"/>
        </a:xfrm>
      </p:grpSpPr>
      <p:sp>
        <p:nvSpPr>
          <p:cNvPr id="41" name="Google Shape;41;p7"/>
          <p:cNvSpPr/>
          <p:nvPr/>
        </p:nvSpPr>
        <p:spPr>
          <a:xfrm>
            <a:off x="0" y="0"/>
            <a:ext cx="9144000" cy="51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body" idx="1"/>
          </p:nvPr>
        </p:nvSpPr>
        <p:spPr>
          <a:xfrm>
            <a:off x="478125" y="2419500"/>
            <a:ext cx="2637000" cy="1950300"/>
          </a:xfrm>
          <a:prstGeom prst="rect">
            <a:avLst/>
          </a:prstGeom>
        </p:spPr>
        <p:txBody>
          <a:bodyPr spcFirstLastPara="1" wrap="square" lIns="91425" tIns="91425" rIns="91425" bIns="91425" anchor="t" anchorCtr="0"/>
          <a:lstStyle>
            <a:lvl1pPr marL="457200" lvl="0" indent="-279400" rtl="0">
              <a:spcBef>
                <a:spcPts val="0"/>
              </a:spcBef>
              <a:spcAft>
                <a:spcPts val="0"/>
              </a:spcAft>
              <a:buClr>
                <a:srgbClr val="FFFFFF"/>
              </a:buClr>
              <a:buSzPts val="800"/>
              <a:buFont typeface="Helvetica Neue"/>
              <a:buChar char="●"/>
              <a:defRPr sz="800">
                <a:solidFill>
                  <a:srgbClr val="FFFFFF"/>
                </a:solidFill>
                <a:latin typeface="Helvetica Neue"/>
                <a:ea typeface="Helvetica Neue"/>
                <a:cs typeface="Helvetica Neue"/>
                <a:sym typeface="Helvetica Neue"/>
              </a:defRPr>
            </a:lvl1pPr>
            <a:lvl2pPr marL="914400" lvl="1" indent="-279400" rtl="0">
              <a:spcBef>
                <a:spcPts val="1600"/>
              </a:spcBef>
              <a:spcAft>
                <a:spcPts val="0"/>
              </a:spcAft>
              <a:buClr>
                <a:srgbClr val="FFFFFF"/>
              </a:buClr>
              <a:buSzPts val="800"/>
              <a:buFont typeface="Helvetica Neue"/>
              <a:buChar char="○"/>
              <a:defRPr sz="800">
                <a:solidFill>
                  <a:srgbClr val="FFFFFF"/>
                </a:solidFill>
                <a:latin typeface="Helvetica Neue"/>
                <a:ea typeface="Helvetica Neue"/>
                <a:cs typeface="Helvetica Neue"/>
                <a:sym typeface="Helvetica Neue"/>
              </a:defRPr>
            </a:lvl2pPr>
            <a:lvl3pPr marL="1371600" lvl="2" indent="-279400" rtl="0">
              <a:spcBef>
                <a:spcPts val="1600"/>
              </a:spcBef>
              <a:spcAft>
                <a:spcPts val="0"/>
              </a:spcAft>
              <a:buClr>
                <a:srgbClr val="FFFFFF"/>
              </a:buClr>
              <a:buSzPts val="800"/>
              <a:buFont typeface="Helvetica Neue"/>
              <a:buChar char="■"/>
              <a:defRPr sz="800">
                <a:solidFill>
                  <a:srgbClr val="FFFFFF"/>
                </a:solidFill>
                <a:latin typeface="Helvetica Neue"/>
                <a:ea typeface="Helvetica Neue"/>
                <a:cs typeface="Helvetica Neue"/>
                <a:sym typeface="Helvetica Neue"/>
              </a:defRPr>
            </a:lvl3pPr>
            <a:lvl4pPr marL="1828800" lvl="3" indent="-279400" rtl="0">
              <a:spcBef>
                <a:spcPts val="1600"/>
              </a:spcBef>
              <a:spcAft>
                <a:spcPts val="0"/>
              </a:spcAft>
              <a:buClr>
                <a:srgbClr val="FFFFFF"/>
              </a:buClr>
              <a:buSzPts val="800"/>
              <a:buFont typeface="Helvetica Neue"/>
              <a:buChar char="●"/>
              <a:defRPr sz="800">
                <a:solidFill>
                  <a:srgbClr val="FFFFFF"/>
                </a:solidFill>
                <a:latin typeface="Helvetica Neue"/>
                <a:ea typeface="Helvetica Neue"/>
                <a:cs typeface="Helvetica Neue"/>
                <a:sym typeface="Helvetica Neue"/>
              </a:defRPr>
            </a:lvl4pPr>
            <a:lvl5pPr marL="2286000" lvl="4" indent="-279400" rtl="0">
              <a:spcBef>
                <a:spcPts val="1600"/>
              </a:spcBef>
              <a:spcAft>
                <a:spcPts val="0"/>
              </a:spcAft>
              <a:buClr>
                <a:srgbClr val="FFFFFF"/>
              </a:buClr>
              <a:buSzPts val="800"/>
              <a:buFont typeface="Helvetica Neue"/>
              <a:buChar char="○"/>
              <a:defRPr sz="800">
                <a:solidFill>
                  <a:srgbClr val="FFFFFF"/>
                </a:solidFill>
                <a:latin typeface="Helvetica Neue"/>
                <a:ea typeface="Helvetica Neue"/>
                <a:cs typeface="Helvetica Neue"/>
                <a:sym typeface="Helvetica Neue"/>
              </a:defRPr>
            </a:lvl5pPr>
            <a:lvl6pPr marL="2743200" lvl="5" indent="-279400" rtl="0">
              <a:spcBef>
                <a:spcPts val="1600"/>
              </a:spcBef>
              <a:spcAft>
                <a:spcPts val="0"/>
              </a:spcAft>
              <a:buClr>
                <a:srgbClr val="FFFFFF"/>
              </a:buClr>
              <a:buSzPts val="800"/>
              <a:buFont typeface="Helvetica Neue"/>
              <a:buChar char="■"/>
              <a:defRPr sz="800">
                <a:solidFill>
                  <a:srgbClr val="FFFFFF"/>
                </a:solidFill>
                <a:latin typeface="Helvetica Neue"/>
                <a:ea typeface="Helvetica Neue"/>
                <a:cs typeface="Helvetica Neue"/>
                <a:sym typeface="Helvetica Neue"/>
              </a:defRPr>
            </a:lvl6pPr>
            <a:lvl7pPr marL="3200400" lvl="6" indent="-279400" rtl="0">
              <a:spcBef>
                <a:spcPts val="1600"/>
              </a:spcBef>
              <a:spcAft>
                <a:spcPts val="0"/>
              </a:spcAft>
              <a:buClr>
                <a:srgbClr val="FFFFFF"/>
              </a:buClr>
              <a:buSzPts val="800"/>
              <a:buFont typeface="Helvetica Neue"/>
              <a:buChar char="●"/>
              <a:defRPr sz="800">
                <a:solidFill>
                  <a:srgbClr val="FFFFFF"/>
                </a:solidFill>
                <a:latin typeface="Helvetica Neue"/>
                <a:ea typeface="Helvetica Neue"/>
                <a:cs typeface="Helvetica Neue"/>
                <a:sym typeface="Helvetica Neue"/>
              </a:defRPr>
            </a:lvl7pPr>
            <a:lvl8pPr marL="3657600" lvl="7" indent="-279400" rtl="0">
              <a:spcBef>
                <a:spcPts val="1600"/>
              </a:spcBef>
              <a:spcAft>
                <a:spcPts val="0"/>
              </a:spcAft>
              <a:buClr>
                <a:srgbClr val="FFFFFF"/>
              </a:buClr>
              <a:buSzPts val="800"/>
              <a:buFont typeface="Helvetica Neue"/>
              <a:buChar char="○"/>
              <a:defRPr sz="800">
                <a:solidFill>
                  <a:srgbClr val="FFFFFF"/>
                </a:solidFill>
                <a:latin typeface="Helvetica Neue"/>
                <a:ea typeface="Helvetica Neue"/>
                <a:cs typeface="Helvetica Neue"/>
                <a:sym typeface="Helvetica Neue"/>
              </a:defRPr>
            </a:lvl8pPr>
            <a:lvl9pPr marL="4114800" lvl="8" indent="-279400" rtl="0">
              <a:spcBef>
                <a:spcPts val="1600"/>
              </a:spcBef>
              <a:spcAft>
                <a:spcPts val="1600"/>
              </a:spcAft>
              <a:buClr>
                <a:srgbClr val="FFFFFF"/>
              </a:buClr>
              <a:buSzPts val="800"/>
              <a:buFont typeface="Helvetica Neue"/>
              <a:buChar char="■"/>
              <a:defRPr sz="800">
                <a:solidFill>
                  <a:srgbClr val="FFFFFF"/>
                </a:solidFill>
                <a:latin typeface="Helvetica Neue"/>
                <a:ea typeface="Helvetica Neue"/>
                <a:cs typeface="Helvetica Neue"/>
                <a:sym typeface="Helvetica Neue"/>
              </a:defRPr>
            </a:lvl9pPr>
          </a:lstStyle>
          <a:p>
            <a:endParaRPr/>
          </a:p>
        </p:txBody>
      </p:sp>
      <p:sp>
        <p:nvSpPr>
          <p:cNvPr id="43" name="Google Shape;43;p7"/>
          <p:cNvSpPr txBox="1">
            <a:spLocks noGrp="1"/>
          </p:cNvSpPr>
          <p:nvPr>
            <p:ph type="title"/>
          </p:nvPr>
        </p:nvSpPr>
        <p:spPr>
          <a:xfrm>
            <a:off x="478125" y="1449050"/>
            <a:ext cx="2637000" cy="8535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FFFFFF"/>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FFFFFF"/>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FFFFFF"/>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FFFFFF"/>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FFFFFF"/>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FFFFFF"/>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FFFFFF"/>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FFFFFF"/>
                </a:solidFill>
                <a:latin typeface="Helvetica Neue Light"/>
                <a:ea typeface="Helvetica Neue Light"/>
                <a:cs typeface="Helvetica Neue Light"/>
                <a:sym typeface="Helvetica Neue Light"/>
              </a:defRPr>
            </a:lvl9pPr>
          </a:lstStyle>
          <a:p>
            <a:endParaRPr/>
          </a:p>
        </p:txBody>
      </p:sp>
      <p:sp>
        <p:nvSpPr>
          <p:cNvPr id="44" name="Google Shape;44;p7"/>
          <p:cNvSpPr txBox="1"/>
          <p:nvPr/>
        </p:nvSpPr>
        <p:spPr>
          <a:xfrm>
            <a:off x="4276725" y="2604375"/>
            <a:ext cx="46266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FILL ENTIRE SLIDE WITH DARK IMAGE</a:t>
            </a:r>
            <a:endParaRPr sz="600">
              <a:solidFill>
                <a:srgbClr val="CCCCCC"/>
              </a:solidFill>
              <a:latin typeface="Helvetica Neue"/>
              <a:ea typeface="Helvetica Neue"/>
              <a:cs typeface="Helvetica Neue"/>
              <a:sym typeface="Helvetica Neue"/>
            </a:endParaRPr>
          </a:p>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Select Image, then Press Cntrl + Down-Arrow (win) or Command+Down-Arrow to move the backgroundimage to bottom layer</a:t>
            </a:r>
            <a:endParaRPr sz="600">
              <a:solidFill>
                <a:srgbClr val="CCCCCC"/>
              </a:solidFill>
              <a:latin typeface="Helvetica Neue"/>
              <a:ea typeface="Helvetica Neue"/>
              <a:cs typeface="Helvetica Neue"/>
              <a:sym typeface="Helvetica Neue"/>
            </a:endParaRPr>
          </a:p>
        </p:txBody>
      </p:sp>
      <p:sp>
        <p:nvSpPr>
          <p:cNvPr id="45" name="Google Shape;45;p7"/>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solidFill>
                  <a:srgbClr val="FFFFFF"/>
                </a:solidFill>
              </a:defRPr>
            </a:lvl1pPr>
            <a:lvl2pPr lvl="1" algn="r" rtl="0">
              <a:buNone/>
              <a:defRPr sz="800">
                <a:solidFill>
                  <a:srgbClr val="FFFFFF"/>
                </a:solidFill>
              </a:defRPr>
            </a:lvl2pPr>
            <a:lvl3pPr lvl="2" algn="r" rtl="0">
              <a:buNone/>
              <a:defRPr sz="800">
                <a:solidFill>
                  <a:srgbClr val="FFFFFF"/>
                </a:solidFill>
              </a:defRPr>
            </a:lvl3pPr>
            <a:lvl4pPr lvl="3" algn="r" rtl="0">
              <a:buNone/>
              <a:defRPr sz="800">
                <a:solidFill>
                  <a:srgbClr val="FFFFFF"/>
                </a:solidFill>
              </a:defRPr>
            </a:lvl4pPr>
            <a:lvl5pPr lvl="4" algn="r" rtl="0">
              <a:buNone/>
              <a:defRPr sz="800">
                <a:solidFill>
                  <a:srgbClr val="FFFFFF"/>
                </a:solidFill>
              </a:defRPr>
            </a:lvl5pPr>
            <a:lvl6pPr lvl="5" algn="r" rtl="0">
              <a:buNone/>
              <a:defRPr sz="800">
                <a:solidFill>
                  <a:srgbClr val="FFFFFF"/>
                </a:solidFill>
              </a:defRPr>
            </a:lvl6pPr>
            <a:lvl7pPr lvl="6" algn="r" rtl="0">
              <a:buNone/>
              <a:defRPr sz="800">
                <a:solidFill>
                  <a:srgbClr val="FFFFFF"/>
                </a:solidFill>
              </a:defRPr>
            </a:lvl7pPr>
            <a:lvl8pPr lvl="7" algn="r" rtl="0">
              <a:buNone/>
              <a:defRPr sz="800">
                <a:solidFill>
                  <a:srgbClr val="FFFFFF"/>
                </a:solidFill>
              </a:defRPr>
            </a:lvl8pPr>
            <a:lvl9pPr lvl="8" algn="r" rtl="0">
              <a:buNone/>
              <a:defRPr sz="8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pic>
        <p:nvPicPr>
          <p:cNvPr id="46" name="Google Shape;46;p7"/>
          <p:cNvPicPr preferRelativeResize="0"/>
          <p:nvPr/>
        </p:nvPicPr>
        <p:blipFill>
          <a:blip r:embed="rId2">
            <a:alphaModFix/>
          </a:blip>
          <a:stretch>
            <a:fillRect/>
          </a:stretch>
        </p:blipFill>
        <p:spPr>
          <a:xfrm>
            <a:off x="630525" y="724575"/>
            <a:ext cx="907237" cy="596825"/>
          </a:xfrm>
          <a:prstGeom prst="rect">
            <a:avLst/>
          </a:prstGeom>
          <a:noFill/>
          <a:ln>
            <a:noFill/>
          </a:ln>
        </p:spPr>
      </p:pic>
      <p:sp>
        <p:nvSpPr>
          <p:cNvPr id="47" name="Google Shape;47;p7"/>
          <p:cNvSpPr txBox="1"/>
          <p:nvPr/>
        </p:nvSpPr>
        <p:spPr>
          <a:xfrm>
            <a:off x="354706" y="4737625"/>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1_Three Subjects - Title Only">
  <p:cSld name="1_Three Subjects - Title Only">
    <p:spTree>
      <p:nvGrpSpPr>
        <p:cNvPr id="1" name="Shape 449"/>
        <p:cNvGrpSpPr/>
        <p:nvPr/>
      </p:nvGrpSpPr>
      <p:grpSpPr>
        <a:xfrm>
          <a:off x="0" y="0"/>
          <a:ext cx="0" cy="0"/>
          <a:chOff x="0" y="0"/>
          <a:chExt cx="0" cy="0"/>
        </a:xfrm>
      </p:grpSpPr>
      <p:pic>
        <p:nvPicPr>
          <p:cNvPr id="450" name="Google Shape;450;p63"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51" name="Google Shape;451;p63"/>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52" name="Google Shape;452;p63"/>
          <p:cNvSpPr/>
          <p:nvPr/>
        </p:nvSpPr>
        <p:spPr>
          <a:xfrm>
            <a:off x="3857500" y="1497525"/>
            <a:ext cx="1428975" cy="1428975"/>
          </a:xfrm>
          <a:prstGeom prst="ellipse">
            <a:avLst/>
          </a:prstGeom>
          <a:solidFill>
            <a:srgbClr val="F3F3F3"/>
          </a:solidFill>
          <a:ln w="1143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53" name="Google Shape;453;p63"/>
          <p:cNvSpPr/>
          <p:nvPr/>
        </p:nvSpPr>
        <p:spPr>
          <a:xfrm>
            <a:off x="6812725" y="1497525"/>
            <a:ext cx="1428975" cy="1428975"/>
          </a:xfrm>
          <a:prstGeom prst="ellipse">
            <a:avLst/>
          </a:prstGeom>
          <a:solidFill>
            <a:srgbClr val="F3F3F3"/>
          </a:solidFill>
          <a:ln w="1143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54" name="Google Shape;454;p63"/>
          <p:cNvSpPr/>
          <p:nvPr/>
        </p:nvSpPr>
        <p:spPr>
          <a:xfrm>
            <a:off x="902275" y="1497525"/>
            <a:ext cx="1428975" cy="1428975"/>
          </a:xfrm>
          <a:prstGeom prst="ellipse">
            <a:avLst/>
          </a:prstGeom>
          <a:solidFill>
            <a:srgbClr val="F3F3F3"/>
          </a:solidFill>
          <a:ln w="1143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55" name="Google Shape;455;p63"/>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56" name="Google Shape;456;p63"/>
          <p:cNvSpPr txBox="1">
            <a:spLocks noGrp="1"/>
          </p:cNvSpPr>
          <p:nvPr>
            <p:ph type="body" idx="1"/>
          </p:nvPr>
        </p:nvSpPr>
        <p:spPr>
          <a:xfrm>
            <a:off x="419100" y="758499"/>
            <a:ext cx="7336238" cy="3383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457" name="Google Shape;457;p63"/>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Four Subjects - Title Only">
  <p:cSld name="Four Subjects - Title Only">
    <p:spTree>
      <p:nvGrpSpPr>
        <p:cNvPr id="1" name="Shape 458"/>
        <p:cNvGrpSpPr/>
        <p:nvPr/>
      </p:nvGrpSpPr>
      <p:grpSpPr>
        <a:xfrm>
          <a:off x="0" y="0"/>
          <a:ext cx="0" cy="0"/>
          <a:chOff x="0" y="0"/>
          <a:chExt cx="0" cy="0"/>
        </a:xfrm>
      </p:grpSpPr>
      <p:pic>
        <p:nvPicPr>
          <p:cNvPr id="459" name="Google Shape;459;p64"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60" name="Google Shape;460;p64"/>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61" name="Google Shape;461;p64"/>
          <p:cNvSpPr/>
          <p:nvPr/>
        </p:nvSpPr>
        <p:spPr>
          <a:xfrm>
            <a:off x="7096000" y="1495725"/>
            <a:ext cx="1428975" cy="1428975"/>
          </a:xfrm>
          <a:prstGeom prst="ellipse">
            <a:avLst/>
          </a:prstGeom>
          <a:solidFill>
            <a:srgbClr val="F3F3F3"/>
          </a:solidFill>
          <a:ln w="1143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62" name="Google Shape;462;p64"/>
          <p:cNvSpPr/>
          <p:nvPr/>
        </p:nvSpPr>
        <p:spPr>
          <a:xfrm>
            <a:off x="4936999" y="1496625"/>
            <a:ext cx="1428975" cy="1428975"/>
          </a:xfrm>
          <a:prstGeom prst="ellipse">
            <a:avLst/>
          </a:prstGeom>
          <a:solidFill>
            <a:srgbClr val="F3F3F3"/>
          </a:solidFill>
          <a:ln w="1143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63" name="Google Shape;463;p64"/>
          <p:cNvSpPr/>
          <p:nvPr/>
        </p:nvSpPr>
        <p:spPr>
          <a:xfrm>
            <a:off x="2778000" y="1496625"/>
            <a:ext cx="1428975" cy="1428975"/>
          </a:xfrm>
          <a:prstGeom prst="ellipse">
            <a:avLst/>
          </a:prstGeom>
          <a:solidFill>
            <a:srgbClr val="F3F3F3"/>
          </a:solidFill>
          <a:ln w="114300" cap="flat" cmpd="sng">
            <a:solidFill>
              <a:srgbClr val="26D07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64" name="Google Shape;464;p64"/>
          <p:cNvSpPr/>
          <p:nvPr/>
        </p:nvSpPr>
        <p:spPr>
          <a:xfrm>
            <a:off x="618999" y="1496625"/>
            <a:ext cx="1428975" cy="1428975"/>
          </a:xfrm>
          <a:prstGeom prst="ellipse">
            <a:avLst/>
          </a:prstGeom>
          <a:solidFill>
            <a:srgbClr val="F3F3F3"/>
          </a:solidFill>
          <a:ln w="1143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65" name="Google Shape;465;p64"/>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66" name="Google Shape;466;p64"/>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Five Subjects - Title Only">
  <p:cSld name="Five Subjects - Title Only">
    <p:spTree>
      <p:nvGrpSpPr>
        <p:cNvPr id="1" name="Shape 467"/>
        <p:cNvGrpSpPr/>
        <p:nvPr/>
      </p:nvGrpSpPr>
      <p:grpSpPr>
        <a:xfrm>
          <a:off x="0" y="0"/>
          <a:ext cx="0" cy="0"/>
          <a:chOff x="0" y="0"/>
          <a:chExt cx="0" cy="0"/>
        </a:xfrm>
      </p:grpSpPr>
      <p:pic>
        <p:nvPicPr>
          <p:cNvPr id="468" name="Google Shape;468;p65"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69" name="Google Shape;469;p65"/>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70" name="Google Shape;470;p65"/>
          <p:cNvSpPr/>
          <p:nvPr/>
        </p:nvSpPr>
        <p:spPr>
          <a:xfrm>
            <a:off x="1133550" y="1811375"/>
            <a:ext cx="1232382" cy="1232381"/>
          </a:xfrm>
          <a:prstGeom prst="ellipse">
            <a:avLst/>
          </a:prstGeom>
          <a:solidFill>
            <a:srgbClr val="F3F3F3"/>
          </a:solidFill>
          <a:ln w="1143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71" name="Google Shape;471;p65"/>
          <p:cNvSpPr/>
          <p:nvPr/>
        </p:nvSpPr>
        <p:spPr>
          <a:xfrm>
            <a:off x="2554625" y="2729625"/>
            <a:ext cx="1232382" cy="1232382"/>
          </a:xfrm>
          <a:prstGeom prst="ellipse">
            <a:avLst/>
          </a:prstGeom>
          <a:solidFill>
            <a:srgbClr val="F3F3F3"/>
          </a:solidFill>
          <a:ln w="1143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72" name="Google Shape;472;p65"/>
          <p:cNvSpPr/>
          <p:nvPr/>
        </p:nvSpPr>
        <p:spPr>
          <a:xfrm>
            <a:off x="5404212" y="2729625"/>
            <a:ext cx="1232382" cy="1232382"/>
          </a:xfrm>
          <a:prstGeom prst="ellipse">
            <a:avLst/>
          </a:prstGeom>
          <a:solidFill>
            <a:srgbClr val="F3F3F3"/>
          </a:solidFill>
          <a:ln w="114300" cap="flat" cmpd="sng">
            <a:solidFill>
              <a:srgbClr val="26D07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73" name="Google Shape;473;p65"/>
          <p:cNvSpPr/>
          <p:nvPr/>
        </p:nvSpPr>
        <p:spPr>
          <a:xfrm>
            <a:off x="6832737" y="1811375"/>
            <a:ext cx="1232382" cy="1232381"/>
          </a:xfrm>
          <a:prstGeom prst="ellipse">
            <a:avLst/>
          </a:prstGeom>
          <a:solidFill>
            <a:srgbClr val="F3F3F3"/>
          </a:solidFill>
          <a:ln w="1143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74" name="Google Shape;474;p65"/>
          <p:cNvSpPr/>
          <p:nvPr/>
        </p:nvSpPr>
        <p:spPr>
          <a:xfrm>
            <a:off x="3975700" y="1811375"/>
            <a:ext cx="1232382" cy="1232381"/>
          </a:xfrm>
          <a:prstGeom prst="ellipse">
            <a:avLst/>
          </a:prstGeom>
          <a:solidFill>
            <a:srgbClr val="F3F3F3"/>
          </a:solidFill>
          <a:ln w="1143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75" name="Google Shape;475;p65"/>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76" name="Google Shape;476;p65"/>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Six Subjects - Title Only">
  <p:cSld name="Six Subjects - Title Only">
    <p:spTree>
      <p:nvGrpSpPr>
        <p:cNvPr id="1" name="Shape 477"/>
        <p:cNvGrpSpPr/>
        <p:nvPr/>
      </p:nvGrpSpPr>
      <p:grpSpPr>
        <a:xfrm>
          <a:off x="0" y="0"/>
          <a:ext cx="0" cy="0"/>
          <a:chOff x="0" y="0"/>
          <a:chExt cx="0" cy="0"/>
        </a:xfrm>
      </p:grpSpPr>
      <p:pic>
        <p:nvPicPr>
          <p:cNvPr id="478" name="Google Shape;478;p66"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79" name="Google Shape;479;p66"/>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80" name="Google Shape;480;p66"/>
          <p:cNvSpPr/>
          <p:nvPr/>
        </p:nvSpPr>
        <p:spPr>
          <a:xfrm>
            <a:off x="6140450" y="1172049"/>
            <a:ext cx="1197957" cy="1197957"/>
          </a:xfrm>
          <a:prstGeom prst="ellipse">
            <a:avLst/>
          </a:prstGeom>
          <a:solidFill>
            <a:srgbClr val="F3F3F3"/>
          </a:solidFill>
          <a:ln w="1143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81" name="Google Shape;481;p66"/>
          <p:cNvSpPr/>
          <p:nvPr/>
        </p:nvSpPr>
        <p:spPr>
          <a:xfrm>
            <a:off x="3297287" y="1172049"/>
            <a:ext cx="1197957" cy="1197957"/>
          </a:xfrm>
          <a:prstGeom prst="ellipse">
            <a:avLst/>
          </a:prstGeom>
          <a:solidFill>
            <a:srgbClr val="F3F3F3"/>
          </a:solidFill>
          <a:ln w="1143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82" name="Google Shape;482;p66"/>
          <p:cNvSpPr/>
          <p:nvPr/>
        </p:nvSpPr>
        <p:spPr>
          <a:xfrm>
            <a:off x="6140450" y="1172049"/>
            <a:ext cx="1197957" cy="1197957"/>
          </a:xfrm>
          <a:prstGeom prst="ellipse">
            <a:avLst/>
          </a:prstGeom>
          <a:solidFill>
            <a:srgbClr val="F3F3F3"/>
          </a:solidFill>
          <a:ln w="114300" cap="flat" cmpd="sng">
            <a:solidFill>
              <a:srgbClr val="26D07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83" name="Google Shape;483;p66"/>
          <p:cNvSpPr/>
          <p:nvPr/>
        </p:nvSpPr>
        <p:spPr>
          <a:xfrm>
            <a:off x="1840750" y="2843274"/>
            <a:ext cx="1197957" cy="1197957"/>
          </a:xfrm>
          <a:prstGeom prst="ellipse">
            <a:avLst/>
          </a:prstGeom>
          <a:solidFill>
            <a:srgbClr val="F3F3F3"/>
          </a:solidFill>
          <a:ln w="1143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84" name="Google Shape;484;p66"/>
          <p:cNvSpPr/>
          <p:nvPr/>
        </p:nvSpPr>
        <p:spPr>
          <a:xfrm>
            <a:off x="4683887" y="2843274"/>
            <a:ext cx="1197957" cy="1197957"/>
          </a:xfrm>
          <a:prstGeom prst="ellipse">
            <a:avLst/>
          </a:prstGeom>
          <a:solidFill>
            <a:srgbClr val="F3F3F3"/>
          </a:solidFill>
          <a:ln w="1143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85" name="Google Shape;485;p66"/>
          <p:cNvSpPr/>
          <p:nvPr/>
        </p:nvSpPr>
        <p:spPr>
          <a:xfrm>
            <a:off x="7527049" y="2843274"/>
            <a:ext cx="1197957" cy="1197957"/>
          </a:xfrm>
          <a:prstGeom prst="ellipse">
            <a:avLst/>
          </a:prstGeom>
          <a:solidFill>
            <a:srgbClr val="F3F3F3"/>
          </a:solidFill>
          <a:ln w="1143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86" name="Google Shape;486;p66"/>
          <p:cNvSpPr/>
          <p:nvPr/>
        </p:nvSpPr>
        <p:spPr>
          <a:xfrm>
            <a:off x="454150" y="1172049"/>
            <a:ext cx="1197957" cy="1197957"/>
          </a:xfrm>
          <a:prstGeom prst="ellipse">
            <a:avLst/>
          </a:prstGeom>
          <a:solidFill>
            <a:srgbClr val="F3F3F3"/>
          </a:solidFill>
          <a:ln w="1143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87" name="Google Shape;487;p66"/>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488" name="Google Shape;488;p66"/>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Four Subjects">
  <p:cSld name="Four Subjects">
    <p:spTree>
      <p:nvGrpSpPr>
        <p:cNvPr id="1" name="Shape 489"/>
        <p:cNvGrpSpPr/>
        <p:nvPr/>
      </p:nvGrpSpPr>
      <p:grpSpPr>
        <a:xfrm>
          <a:off x="0" y="0"/>
          <a:ext cx="0" cy="0"/>
          <a:chOff x="0" y="0"/>
          <a:chExt cx="0" cy="0"/>
        </a:xfrm>
      </p:grpSpPr>
      <p:pic>
        <p:nvPicPr>
          <p:cNvPr id="490" name="Google Shape;490;p67"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491" name="Google Shape;491;p67"/>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492" name="Google Shape;492;p67"/>
          <p:cNvSpPr/>
          <p:nvPr/>
        </p:nvSpPr>
        <p:spPr>
          <a:xfrm>
            <a:off x="3196200" y="1783550"/>
            <a:ext cx="625219" cy="625219"/>
          </a:xfrm>
          <a:prstGeom prst="ellipse">
            <a:avLst/>
          </a:prstGeom>
          <a:solidFill>
            <a:srgbClr val="F3F3F3"/>
          </a:solidFill>
          <a:ln w="508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93" name="Google Shape;493;p67"/>
          <p:cNvSpPr/>
          <p:nvPr/>
        </p:nvSpPr>
        <p:spPr>
          <a:xfrm>
            <a:off x="5319900" y="1783550"/>
            <a:ext cx="625219" cy="625219"/>
          </a:xfrm>
          <a:prstGeom prst="ellipse">
            <a:avLst/>
          </a:prstGeom>
          <a:solidFill>
            <a:srgbClr val="F3F3F3"/>
          </a:solidFill>
          <a:ln w="508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94" name="Google Shape;494;p67"/>
          <p:cNvSpPr/>
          <p:nvPr/>
        </p:nvSpPr>
        <p:spPr>
          <a:xfrm>
            <a:off x="7443524" y="1783550"/>
            <a:ext cx="625219" cy="625219"/>
          </a:xfrm>
          <a:prstGeom prst="ellipse">
            <a:avLst/>
          </a:prstGeom>
          <a:solidFill>
            <a:srgbClr val="F3F3F3"/>
          </a:solidFill>
          <a:ln w="508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95" name="Google Shape;495;p67"/>
          <p:cNvSpPr/>
          <p:nvPr/>
        </p:nvSpPr>
        <p:spPr>
          <a:xfrm>
            <a:off x="323260"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96" name="Google Shape;496;p67"/>
          <p:cNvSpPr/>
          <p:nvPr/>
        </p:nvSpPr>
        <p:spPr>
          <a:xfrm>
            <a:off x="1072425" y="1783550"/>
            <a:ext cx="625219" cy="625219"/>
          </a:xfrm>
          <a:prstGeom prst="ellipse">
            <a:avLst/>
          </a:prstGeom>
          <a:solidFill>
            <a:srgbClr val="F3F3F3"/>
          </a:solidFill>
          <a:ln w="508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97" name="Google Shape;497;p67"/>
          <p:cNvSpPr/>
          <p:nvPr/>
        </p:nvSpPr>
        <p:spPr>
          <a:xfrm rot="10800000">
            <a:off x="323220" y="2562641"/>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98" name="Google Shape;498;p67"/>
          <p:cNvSpPr/>
          <p:nvPr/>
        </p:nvSpPr>
        <p:spPr>
          <a:xfrm rot="10800000">
            <a:off x="4570620" y="2562641"/>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499" name="Google Shape;499;p67"/>
          <p:cNvSpPr/>
          <p:nvPr/>
        </p:nvSpPr>
        <p:spPr>
          <a:xfrm rot="10800000">
            <a:off x="2446921" y="2567066"/>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00" name="Google Shape;500;p67"/>
          <p:cNvSpPr/>
          <p:nvPr/>
        </p:nvSpPr>
        <p:spPr>
          <a:xfrm>
            <a:off x="4570660"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01" name="Google Shape;501;p67"/>
          <p:cNvSpPr/>
          <p:nvPr/>
        </p:nvSpPr>
        <p:spPr>
          <a:xfrm rot="10800000">
            <a:off x="6694320" y="2562641"/>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02" name="Google Shape;502;p67"/>
          <p:cNvSpPr/>
          <p:nvPr/>
        </p:nvSpPr>
        <p:spPr>
          <a:xfrm>
            <a:off x="2446960" y="1514574"/>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03" name="Google Shape;503;p67"/>
          <p:cNvSpPr/>
          <p:nvPr/>
        </p:nvSpPr>
        <p:spPr>
          <a:xfrm>
            <a:off x="6694361"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04" name="Google Shape;504;p67"/>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05" name="Google Shape;505;p67"/>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Icon with content">
  <p:cSld name="Icon with content">
    <p:spTree>
      <p:nvGrpSpPr>
        <p:cNvPr id="1" name="Shape 506"/>
        <p:cNvGrpSpPr/>
        <p:nvPr/>
      </p:nvGrpSpPr>
      <p:grpSpPr>
        <a:xfrm>
          <a:off x="0" y="0"/>
          <a:ext cx="0" cy="0"/>
          <a:chOff x="0" y="0"/>
          <a:chExt cx="0" cy="0"/>
        </a:xfrm>
      </p:grpSpPr>
      <p:pic>
        <p:nvPicPr>
          <p:cNvPr id="507" name="Google Shape;507;p68"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08" name="Google Shape;508;p68"/>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09" name="Google Shape;509;p68"/>
          <p:cNvSpPr/>
          <p:nvPr/>
        </p:nvSpPr>
        <p:spPr>
          <a:xfrm>
            <a:off x="4615200" y="2475924"/>
            <a:ext cx="496463" cy="496463"/>
          </a:xfrm>
          <a:prstGeom prst="ellipse">
            <a:avLst/>
          </a:prstGeom>
          <a:solidFill>
            <a:srgbClr val="F3F3F3"/>
          </a:solidFill>
          <a:ln w="508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10" name="Google Shape;510;p68"/>
          <p:cNvSpPr/>
          <p:nvPr/>
        </p:nvSpPr>
        <p:spPr>
          <a:xfrm>
            <a:off x="4615200" y="1622425"/>
            <a:ext cx="496463" cy="496463"/>
          </a:xfrm>
          <a:prstGeom prst="ellipse">
            <a:avLst/>
          </a:prstGeom>
          <a:solidFill>
            <a:srgbClr val="F3F3F3"/>
          </a:solidFill>
          <a:ln w="508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11" name="Google Shape;511;p68"/>
          <p:cNvSpPr/>
          <p:nvPr/>
        </p:nvSpPr>
        <p:spPr>
          <a:xfrm>
            <a:off x="457875" y="3311350"/>
            <a:ext cx="496463" cy="496463"/>
          </a:xfrm>
          <a:prstGeom prst="ellipse">
            <a:avLst/>
          </a:prstGeom>
          <a:solidFill>
            <a:srgbClr val="F3F3F3"/>
          </a:solidFill>
          <a:ln w="508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12" name="Google Shape;512;p68"/>
          <p:cNvSpPr/>
          <p:nvPr/>
        </p:nvSpPr>
        <p:spPr>
          <a:xfrm>
            <a:off x="457875" y="2475924"/>
            <a:ext cx="496463" cy="496463"/>
          </a:xfrm>
          <a:prstGeom prst="ellipse">
            <a:avLst/>
          </a:prstGeom>
          <a:solidFill>
            <a:srgbClr val="F3F3F3"/>
          </a:solidFill>
          <a:ln w="508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13" name="Google Shape;513;p68"/>
          <p:cNvSpPr/>
          <p:nvPr/>
        </p:nvSpPr>
        <p:spPr>
          <a:xfrm>
            <a:off x="457875" y="1640500"/>
            <a:ext cx="496463" cy="496463"/>
          </a:xfrm>
          <a:prstGeom prst="ellipse">
            <a:avLst/>
          </a:prstGeom>
          <a:solidFill>
            <a:srgbClr val="F3F3F3"/>
          </a:solidFill>
          <a:ln w="508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14" name="Google Shape;514;p68"/>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15" name="Google Shape;515;p68"/>
          <p:cNvSpPr txBox="1">
            <a:spLocks noGrp="1"/>
          </p:cNvSpPr>
          <p:nvPr>
            <p:ph type="body" idx="1"/>
          </p:nvPr>
        </p:nvSpPr>
        <p:spPr>
          <a:xfrm>
            <a:off x="419100" y="758499"/>
            <a:ext cx="8175937" cy="3383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516" name="Google Shape;516;p68"/>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Three images with content">
  <p:cSld name="Three images with content">
    <p:spTree>
      <p:nvGrpSpPr>
        <p:cNvPr id="1" name="Shape 517"/>
        <p:cNvGrpSpPr/>
        <p:nvPr/>
      </p:nvGrpSpPr>
      <p:grpSpPr>
        <a:xfrm>
          <a:off x="0" y="0"/>
          <a:ext cx="0" cy="0"/>
          <a:chOff x="0" y="0"/>
          <a:chExt cx="0" cy="0"/>
        </a:xfrm>
      </p:grpSpPr>
      <p:pic>
        <p:nvPicPr>
          <p:cNvPr id="518" name="Google Shape;518;p69"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19" name="Google Shape;519;p69"/>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20" name="Google Shape;520;p69"/>
          <p:cNvSpPr/>
          <p:nvPr/>
        </p:nvSpPr>
        <p:spPr>
          <a:xfrm>
            <a:off x="3859470"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21" name="Google Shape;521;p69"/>
          <p:cNvSpPr/>
          <p:nvPr/>
        </p:nvSpPr>
        <p:spPr>
          <a:xfrm>
            <a:off x="6815120" y="15507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22" name="Google Shape;522;p69"/>
          <p:cNvSpPr/>
          <p:nvPr/>
        </p:nvSpPr>
        <p:spPr>
          <a:xfrm>
            <a:off x="903225" y="1550775"/>
            <a:ext cx="1427119" cy="1427119"/>
          </a:xfrm>
          <a:prstGeom prst="ellipse">
            <a:avLst/>
          </a:prstGeom>
          <a:solidFill>
            <a:srgbClr val="F3F3F3"/>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23" name="Google Shape;523;p69"/>
          <p:cNvSpPr/>
          <p:nvPr/>
        </p:nvSpPr>
        <p:spPr>
          <a:xfrm>
            <a:off x="903820"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24" name="Google Shape;524;p69"/>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25" name="Google Shape;525;p69"/>
          <p:cNvSpPr/>
          <p:nvPr/>
        </p:nvSpPr>
        <p:spPr>
          <a:xfrm>
            <a:off x="3858451"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26" name="Google Shape;526;p69"/>
          <p:cNvSpPr/>
          <p:nvPr/>
        </p:nvSpPr>
        <p:spPr>
          <a:xfrm>
            <a:off x="6813670"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27" name="Google Shape;527;p69"/>
          <p:cNvSpPr txBox="1">
            <a:spLocks noGrp="1"/>
          </p:cNvSpPr>
          <p:nvPr>
            <p:ph type="body" idx="1"/>
          </p:nvPr>
        </p:nvSpPr>
        <p:spPr>
          <a:xfrm>
            <a:off x="419100" y="758499"/>
            <a:ext cx="8096963" cy="3383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528" name="Google Shape;528;p69"/>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Three images only">
  <p:cSld name="Three images only">
    <p:spTree>
      <p:nvGrpSpPr>
        <p:cNvPr id="1" name="Shape 529"/>
        <p:cNvGrpSpPr/>
        <p:nvPr/>
      </p:nvGrpSpPr>
      <p:grpSpPr>
        <a:xfrm>
          <a:off x="0" y="0"/>
          <a:ext cx="0" cy="0"/>
          <a:chOff x="0" y="0"/>
          <a:chExt cx="0" cy="0"/>
        </a:xfrm>
      </p:grpSpPr>
      <p:pic>
        <p:nvPicPr>
          <p:cNvPr id="530" name="Google Shape;530;p70"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31" name="Google Shape;531;p70"/>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32" name="Google Shape;532;p70"/>
          <p:cNvSpPr/>
          <p:nvPr/>
        </p:nvSpPr>
        <p:spPr>
          <a:xfrm>
            <a:off x="903820"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33" name="Google Shape;533;p70"/>
          <p:cNvSpPr/>
          <p:nvPr/>
        </p:nvSpPr>
        <p:spPr>
          <a:xfrm>
            <a:off x="3858451"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34" name="Google Shape;534;p70"/>
          <p:cNvSpPr/>
          <p:nvPr/>
        </p:nvSpPr>
        <p:spPr>
          <a:xfrm>
            <a:off x="6813670"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35" name="Google Shape;535;p70"/>
          <p:cNvSpPr/>
          <p:nvPr/>
        </p:nvSpPr>
        <p:spPr>
          <a:xfrm>
            <a:off x="903820"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36" name="Google Shape;536;p70"/>
          <p:cNvSpPr/>
          <p:nvPr/>
        </p:nvSpPr>
        <p:spPr>
          <a:xfrm>
            <a:off x="3858451"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37" name="Google Shape;537;p70"/>
          <p:cNvSpPr/>
          <p:nvPr/>
        </p:nvSpPr>
        <p:spPr>
          <a:xfrm>
            <a:off x="6813670" y="155257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38" name="Google Shape;538;p70"/>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39" name="Google Shape;539;p70"/>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Three images with no text">
  <p:cSld name="Three images with no text">
    <p:spTree>
      <p:nvGrpSpPr>
        <p:cNvPr id="1" name="Shape 540"/>
        <p:cNvGrpSpPr/>
        <p:nvPr/>
      </p:nvGrpSpPr>
      <p:grpSpPr>
        <a:xfrm>
          <a:off x="0" y="0"/>
          <a:ext cx="0" cy="0"/>
          <a:chOff x="0" y="0"/>
          <a:chExt cx="0" cy="0"/>
        </a:xfrm>
      </p:grpSpPr>
      <p:pic>
        <p:nvPicPr>
          <p:cNvPr id="541" name="Google Shape;541;p71"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42" name="Google Shape;542;p71"/>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43" name="Google Shape;543;p71"/>
          <p:cNvSpPr/>
          <p:nvPr/>
        </p:nvSpPr>
        <p:spPr>
          <a:xfrm>
            <a:off x="903820" y="1987100"/>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44" name="Google Shape;544;p71"/>
          <p:cNvSpPr/>
          <p:nvPr/>
        </p:nvSpPr>
        <p:spPr>
          <a:xfrm>
            <a:off x="3858451" y="1987100"/>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45" name="Google Shape;545;p71"/>
          <p:cNvSpPr/>
          <p:nvPr/>
        </p:nvSpPr>
        <p:spPr>
          <a:xfrm>
            <a:off x="6813670" y="1987100"/>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46" name="Google Shape;546;p71"/>
          <p:cNvSpPr/>
          <p:nvPr/>
        </p:nvSpPr>
        <p:spPr>
          <a:xfrm>
            <a:off x="903820" y="198709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47" name="Google Shape;547;p71"/>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48" name="Google Shape;548;p71"/>
          <p:cNvSpPr/>
          <p:nvPr/>
        </p:nvSpPr>
        <p:spPr>
          <a:xfrm>
            <a:off x="3858451" y="198709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49" name="Google Shape;549;p71"/>
          <p:cNvSpPr/>
          <p:nvPr/>
        </p:nvSpPr>
        <p:spPr>
          <a:xfrm>
            <a:off x="6813670" y="1987095"/>
            <a:ext cx="1427119" cy="1427119"/>
          </a:xfrm>
          <a:prstGeom prst="ellipse">
            <a:avLst/>
          </a:prstGeom>
          <a:solidFill>
            <a:srgbClr val="F2F2F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50" name="Google Shape;550;p71"/>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Table slide">
  <p:cSld name="Table slide">
    <p:spTree>
      <p:nvGrpSpPr>
        <p:cNvPr id="1" name="Shape 551"/>
        <p:cNvGrpSpPr/>
        <p:nvPr/>
      </p:nvGrpSpPr>
      <p:grpSpPr>
        <a:xfrm>
          <a:off x="0" y="0"/>
          <a:ext cx="0" cy="0"/>
          <a:chOff x="0" y="0"/>
          <a:chExt cx="0" cy="0"/>
        </a:xfrm>
      </p:grpSpPr>
      <p:pic>
        <p:nvPicPr>
          <p:cNvPr id="552" name="Google Shape;552;p72"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53" name="Google Shape;553;p72"/>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54" name="Google Shape;554;p72"/>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55" name="Google Shape;555;p72"/>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Subjects">
  <p:cSld name="TITLE_1">
    <p:spTree>
      <p:nvGrpSpPr>
        <p:cNvPr id="1" name="Shape 48"/>
        <p:cNvGrpSpPr/>
        <p:nvPr/>
      </p:nvGrpSpPr>
      <p:grpSpPr>
        <a:xfrm>
          <a:off x="0" y="0"/>
          <a:ext cx="0" cy="0"/>
          <a:chOff x="0" y="0"/>
          <a:chExt cx="0" cy="0"/>
        </a:xfrm>
      </p:grpSpPr>
      <p:sp>
        <p:nvSpPr>
          <p:cNvPr id="49" name="Google Shape;49;p8"/>
          <p:cNvSpPr txBox="1">
            <a:spLocks noGrp="1"/>
          </p:cNvSpPr>
          <p:nvPr>
            <p:ph type="body" idx="1"/>
          </p:nvPr>
        </p:nvSpPr>
        <p:spPr>
          <a:xfrm>
            <a:off x="354700" y="889185"/>
            <a:ext cx="8275500" cy="393600"/>
          </a:xfrm>
          <a:prstGeom prst="rect">
            <a:avLst/>
          </a:prstGeom>
        </p:spPr>
        <p:txBody>
          <a:bodyPr spcFirstLastPara="1" wrap="square" lIns="91425" tIns="91425" rIns="91425" bIns="91425" anchor="t" anchorCtr="0"/>
          <a:lstStyle>
            <a:lvl1pPr marL="457200" lvl="0" indent="-304800" rtl="0">
              <a:spcBef>
                <a:spcPts val="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1pPr>
            <a:lvl2pPr marL="914400" lvl="1"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2pPr>
            <a:lvl3pPr marL="1371600" lvl="2"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3pPr>
            <a:lvl4pPr marL="1828800" lvl="3"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4pPr>
            <a:lvl5pPr marL="2286000" lvl="4"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5pPr>
            <a:lvl6pPr marL="2743200" lvl="5"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6pPr>
            <a:lvl7pPr marL="3200400" lvl="6"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7pPr>
            <a:lvl8pPr marL="3657600" lvl="7" indent="-304800" rtl="0">
              <a:spcBef>
                <a:spcPts val="1600"/>
              </a:spcBef>
              <a:spcAft>
                <a:spcPts val="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8pPr>
            <a:lvl9pPr marL="4114800" lvl="8" indent="-304800" rtl="0">
              <a:spcBef>
                <a:spcPts val="1600"/>
              </a:spcBef>
              <a:spcAft>
                <a:spcPts val="1600"/>
              </a:spcAft>
              <a:buClr>
                <a:srgbClr val="666666"/>
              </a:buClr>
              <a:buSzPts val="1200"/>
              <a:buFont typeface="Helvetica Neue"/>
              <a:buChar char="■"/>
              <a:defRPr sz="1200">
                <a:solidFill>
                  <a:srgbClr val="666666"/>
                </a:solidFill>
                <a:latin typeface="Helvetica Neue"/>
                <a:ea typeface="Helvetica Neue"/>
                <a:cs typeface="Helvetica Neue"/>
                <a:sym typeface="Helvetica Neue"/>
              </a:defRPr>
            </a:lvl9pPr>
          </a:lstStyle>
          <a:p>
            <a:endParaRPr/>
          </a:p>
        </p:txBody>
      </p:sp>
      <p:sp>
        <p:nvSpPr>
          <p:cNvPr id="50" name="Google Shape;50;p8"/>
          <p:cNvSpPr txBox="1">
            <a:spLocks noGrp="1"/>
          </p:cNvSpPr>
          <p:nvPr>
            <p:ph type="body" idx="2"/>
          </p:nvPr>
        </p:nvSpPr>
        <p:spPr>
          <a:xfrm>
            <a:off x="324986" y="3062283"/>
            <a:ext cx="2582100" cy="932400"/>
          </a:xfrm>
          <a:prstGeom prst="rect">
            <a:avLst/>
          </a:prstGeom>
        </p:spPr>
        <p:txBody>
          <a:bodyPr spcFirstLastPara="1" wrap="square" lIns="91425" tIns="91425" rIns="91425" bIns="91425" anchor="t" anchorCtr="0"/>
          <a:lstStyle>
            <a:lvl1pPr marL="457200" lvl="0" indent="-279400" algn="ctr" rtl="0">
              <a:spcBef>
                <a:spcPts val="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1pPr>
            <a:lvl2pPr marL="914400" lvl="1"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2pPr>
            <a:lvl3pPr marL="1371600" lvl="2"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3pPr>
            <a:lvl4pPr marL="1828800" lvl="3"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4pPr>
            <a:lvl5pPr marL="2286000" lvl="4"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5pPr>
            <a:lvl6pPr marL="2743200" lvl="5"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6pPr>
            <a:lvl7pPr marL="3200400" lvl="6"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7pPr>
            <a:lvl8pPr marL="3657600" lvl="7"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8pPr>
            <a:lvl9pPr marL="4114800" lvl="8" indent="-279400" algn="ctr" rtl="0">
              <a:spcBef>
                <a:spcPts val="1600"/>
              </a:spcBef>
              <a:spcAft>
                <a:spcPts val="160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9pPr>
          </a:lstStyle>
          <a:p>
            <a:endParaRPr/>
          </a:p>
        </p:txBody>
      </p:sp>
      <p:sp>
        <p:nvSpPr>
          <p:cNvPr id="51" name="Google Shape;51;p8"/>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52" name="Google Shape;52;p8"/>
          <p:cNvSpPr/>
          <p:nvPr/>
        </p:nvSpPr>
        <p:spPr>
          <a:xfrm>
            <a:off x="902517"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txBox="1">
            <a:spLocks noGrp="1"/>
          </p:cNvSpPr>
          <p:nvPr>
            <p:ph type="body" idx="3"/>
          </p:nvPr>
        </p:nvSpPr>
        <p:spPr>
          <a:xfrm>
            <a:off x="3280206" y="3062283"/>
            <a:ext cx="2582100" cy="932400"/>
          </a:xfrm>
          <a:prstGeom prst="rect">
            <a:avLst/>
          </a:prstGeom>
        </p:spPr>
        <p:txBody>
          <a:bodyPr spcFirstLastPara="1" wrap="square" lIns="91425" tIns="91425" rIns="91425" bIns="91425" anchor="t" anchorCtr="0"/>
          <a:lstStyle>
            <a:lvl1pPr marL="457200" lvl="0" indent="-279400" algn="ctr" rtl="0">
              <a:spcBef>
                <a:spcPts val="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1pPr>
            <a:lvl2pPr marL="914400" lvl="1"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2pPr>
            <a:lvl3pPr marL="1371600" lvl="2"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3pPr>
            <a:lvl4pPr marL="1828800" lvl="3"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4pPr>
            <a:lvl5pPr marL="2286000" lvl="4"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5pPr>
            <a:lvl6pPr marL="2743200" lvl="5"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6pPr>
            <a:lvl7pPr marL="3200400" lvl="6"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7pPr>
            <a:lvl8pPr marL="3657600" lvl="7"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8pPr>
            <a:lvl9pPr marL="4114800" lvl="8" indent="-279400" algn="ctr" rtl="0">
              <a:spcBef>
                <a:spcPts val="1600"/>
              </a:spcBef>
              <a:spcAft>
                <a:spcPts val="160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9pPr>
          </a:lstStyle>
          <a:p>
            <a:endParaRPr/>
          </a:p>
        </p:txBody>
      </p:sp>
      <p:sp>
        <p:nvSpPr>
          <p:cNvPr id="54" name="Google Shape;54;p8"/>
          <p:cNvSpPr/>
          <p:nvPr/>
        </p:nvSpPr>
        <p:spPr>
          <a:xfrm>
            <a:off x="3857737"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txBox="1">
            <a:spLocks noGrp="1"/>
          </p:cNvSpPr>
          <p:nvPr>
            <p:ph type="body" idx="4"/>
          </p:nvPr>
        </p:nvSpPr>
        <p:spPr>
          <a:xfrm>
            <a:off x="6235425" y="3062283"/>
            <a:ext cx="2582100" cy="932400"/>
          </a:xfrm>
          <a:prstGeom prst="rect">
            <a:avLst/>
          </a:prstGeom>
        </p:spPr>
        <p:txBody>
          <a:bodyPr spcFirstLastPara="1" wrap="square" lIns="91425" tIns="91425" rIns="91425" bIns="91425" anchor="t" anchorCtr="0"/>
          <a:lstStyle>
            <a:lvl1pPr marL="457200" lvl="0" indent="-279400" algn="ctr" rtl="0">
              <a:spcBef>
                <a:spcPts val="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1pPr>
            <a:lvl2pPr marL="914400" lvl="1"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2pPr>
            <a:lvl3pPr marL="1371600" lvl="2"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3pPr>
            <a:lvl4pPr marL="1828800" lvl="3"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4pPr>
            <a:lvl5pPr marL="2286000" lvl="4"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5pPr>
            <a:lvl6pPr marL="2743200" lvl="5"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6pPr>
            <a:lvl7pPr marL="3200400" lvl="6"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7pPr>
            <a:lvl8pPr marL="3657600" lvl="7"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8pPr>
            <a:lvl9pPr marL="4114800" lvl="8" indent="-279400" algn="ctr" rtl="0">
              <a:spcBef>
                <a:spcPts val="1600"/>
              </a:spcBef>
              <a:spcAft>
                <a:spcPts val="160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9pPr>
          </a:lstStyle>
          <a:p>
            <a:endParaRPr/>
          </a:p>
        </p:txBody>
      </p:sp>
      <p:sp>
        <p:nvSpPr>
          <p:cNvPr id="56" name="Google Shape;56;p8"/>
          <p:cNvSpPr/>
          <p:nvPr/>
        </p:nvSpPr>
        <p:spPr>
          <a:xfrm>
            <a:off x="681295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txBox="1"/>
          <p:nvPr/>
        </p:nvSpPr>
        <p:spPr>
          <a:xfrm>
            <a:off x="1200150" y="2057400"/>
            <a:ext cx="809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ICON OR IMAGE</a:t>
            </a:r>
            <a:endParaRPr sz="600">
              <a:solidFill>
                <a:srgbClr val="CCCCCC"/>
              </a:solidFill>
              <a:latin typeface="Helvetica Neue"/>
              <a:ea typeface="Helvetica Neue"/>
              <a:cs typeface="Helvetica Neue"/>
              <a:sym typeface="Helvetica Neue"/>
            </a:endParaRPr>
          </a:p>
        </p:txBody>
      </p:sp>
      <p:sp>
        <p:nvSpPr>
          <p:cNvPr id="58" name="Google Shape;58;p8"/>
          <p:cNvSpPr txBox="1"/>
          <p:nvPr/>
        </p:nvSpPr>
        <p:spPr>
          <a:xfrm>
            <a:off x="4166438" y="2057400"/>
            <a:ext cx="809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ICON OR IMAGE</a:t>
            </a:r>
            <a:endParaRPr sz="600">
              <a:solidFill>
                <a:srgbClr val="CCCCCC"/>
              </a:solidFill>
              <a:latin typeface="Helvetica Neue"/>
              <a:ea typeface="Helvetica Neue"/>
              <a:cs typeface="Helvetica Neue"/>
              <a:sym typeface="Helvetica Neue"/>
            </a:endParaRPr>
          </a:p>
        </p:txBody>
      </p:sp>
      <p:sp>
        <p:nvSpPr>
          <p:cNvPr id="59" name="Google Shape;59;p8"/>
          <p:cNvSpPr txBox="1"/>
          <p:nvPr/>
        </p:nvSpPr>
        <p:spPr>
          <a:xfrm>
            <a:off x="7132688" y="2057400"/>
            <a:ext cx="809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ICON OR IMAGE</a:t>
            </a:r>
            <a:endParaRPr sz="600">
              <a:solidFill>
                <a:srgbClr val="CCCCCC"/>
              </a:solidFill>
              <a:latin typeface="Helvetica Neue"/>
              <a:ea typeface="Helvetica Neue"/>
              <a:cs typeface="Helvetica Neue"/>
              <a:sym typeface="Helvetica Neue"/>
            </a:endParaRPr>
          </a:p>
        </p:txBody>
      </p:sp>
      <p:sp>
        <p:nvSpPr>
          <p:cNvPr id="60" name="Google Shape;60;p8"/>
          <p:cNvSpPr txBox="1">
            <a:spLocks noGrp="1"/>
          </p:cNvSpPr>
          <p:nvPr>
            <p:ph type="title"/>
          </p:nvPr>
        </p:nvSpPr>
        <p:spPr>
          <a:xfrm>
            <a:off x="333250" y="298150"/>
            <a:ext cx="8275500" cy="8535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9F9E9F"/>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F9E9F"/>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F9E9F"/>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F9E9F"/>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F9E9F"/>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F9E9F"/>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F9E9F"/>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F9E9F"/>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F9E9F"/>
                </a:solidFill>
                <a:latin typeface="Helvetica Neue Light"/>
                <a:ea typeface="Helvetica Neue Light"/>
                <a:cs typeface="Helvetica Neue Light"/>
                <a:sym typeface="Helvetica Neue Light"/>
              </a:defRPr>
            </a:lvl9pPr>
          </a:lstStyle>
          <a:p>
            <a:endParaRPr/>
          </a:p>
        </p:txBody>
      </p:sp>
      <p:sp>
        <p:nvSpPr>
          <p:cNvPr id="61" name="Google Shape;61;p8"/>
          <p:cNvSpPr txBox="1"/>
          <p:nvPr/>
        </p:nvSpPr>
        <p:spPr>
          <a:xfrm>
            <a:off x="388031" y="4846623"/>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62" name="Google Shape;62;p8"/>
          <p:cNvPicPr preferRelativeResize="0"/>
          <p:nvPr/>
        </p:nvPicPr>
        <p:blipFill rotWithShape="1">
          <a:blip r:embed="rId2">
            <a:alphaModFix/>
          </a:blip>
          <a:srcRect t="47987"/>
          <a:stretch/>
        </p:blipFill>
        <p:spPr>
          <a:xfrm>
            <a:off x="-44774" y="4846632"/>
            <a:ext cx="548700" cy="285384"/>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TITLE_ONLY_1">
  <p:cSld name="TITLE_ONLY_1">
    <p:spTree>
      <p:nvGrpSpPr>
        <p:cNvPr id="1" name="Shape 556"/>
        <p:cNvGrpSpPr/>
        <p:nvPr/>
      </p:nvGrpSpPr>
      <p:grpSpPr>
        <a:xfrm>
          <a:off x="0" y="0"/>
          <a:ext cx="0" cy="0"/>
          <a:chOff x="0" y="0"/>
          <a:chExt cx="0" cy="0"/>
        </a:xfrm>
      </p:grpSpPr>
      <p:pic>
        <p:nvPicPr>
          <p:cNvPr id="557" name="Google Shape;557;p73"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58" name="Google Shape;558;p73"/>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59" name="Google Shape;559;p73"/>
          <p:cNvSpPr/>
          <p:nvPr/>
        </p:nvSpPr>
        <p:spPr>
          <a:xfrm>
            <a:off x="6933900" y="2275287"/>
            <a:ext cx="2014200" cy="794138"/>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418FDE"/>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60" name="Google Shape;560;p73"/>
          <p:cNvSpPr/>
          <p:nvPr/>
        </p:nvSpPr>
        <p:spPr>
          <a:xfrm>
            <a:off x="5321487" y="2275287"/>
            <a:ext cx="2014200" cy="794138"/>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A4DBE8"/>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61" name="Google Shape;561;p73"/>
          <p:cNvSpPr/>
          <p:nvPr/>
        </p:nvSpPr>
        <p:spPr>
          <a:xfrm>
            <a:off x="3709075" y="2275287"/>
            <a:ext cx="2014200" cy="794138"/>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DD9CDF"/>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62" name="Google Shape;562;p73"/>
          <p:cNvSpPr/>
          <p:nvPr/>
        </p:nvSpPr>
        <p:spPr>
          <a:xfrm>
            <a:off x="2096662" y="2275287"/>
            <a:ext cx="2014200" cy="794138"/>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DF1995"/>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563" name="Google Shape;563;p73"/>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64" name="Google Shape;564;p73"/>
          <p:cNvSpPr/>
          <p:nvPr/>
        </p:nvSpPr>
        <p:spPr>
          <a:xfrm>
            <a:off x="484250" y="2275287"/>
            <a:ext cx="2014200" cy="794138"/>
          </a:xfrm>
          <a:custGeom>
            <a:avLst/>
            <a:gdLst/>
            <a:ahLst/>
            <a:cxnLst/>
            <a:rect l="l" t="t" r="r" b="b"/>
            <a:pathLst>
              <a:path w="21600" h="21600" extrusionOk="0">
                <a:moveTo>
                  <a:pt x="0" y="0"/>
                </a:moveTo>
                <a:lnTo>
                  <a:pt x="17342" y="0"/>
                </a:lnTo>
                <a:lnTo>
                  <a:pt x="21600" y="10800"/>
                </a:lnTo>
                <a:lnTo>
                  <a:pt x="17342" y="21600"/>
                </a:lnTo>
                <a:lnTo>
                  <a:pt x="0" y="21600"/>
                </a:lnTo>
                <a:close/>
              </a:path>
            </a:pathLst>
          </a:custGeom>
          <a:solidFill>
            <a:srgbClr val="E04E39"/>
          </a:solidFill>
          <a:ln w="12700" cap="flat" cmpd="sng">
            <a:solidFill>
              <a:srgbClr val="FFFFF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cxnSp>
        <p:nvCxnSpPr>
          <p:cNvPr id="565" name="Google Shape;565;p73"/>
          <p:cNvCxnSpPr/>
          <p:nvPr/>
        </p:nvCxnSpPr>
        <p:spPr>
          <a:xfrm rot="10800000" flipH="1">
            <a:off x="1305039" y="2899931"/>
            <a:ext cx="0" cy="905932"/>
          </a:xfrm>
          <a:prstGeom prst="straightConnector1">
            <a:avLst/>
          </a:prstGeom>
          <a:noFill/>
          <a:ln w="12700" cap="flat" cmpd="sng">
            <a:solidFill>
              <a:srgbClr val="B7B7B7"/>
            </a:solidFill>
            <a:prstDash val="solid"/>
            <a:round/>
            <a:headEnd type="none" w="sm" len="sm"/>
            <a:tailEnd type="oval" w="med" len="med"/>
          </a:ln>
        </p:spPr>
      </p:cxnSp>
      <p:cxnSp>
        <p:nvCxnSpPr>
          <p:cNvPr id="566" name="Google Shape;566;p73"/>
          <p:cNvCxnSpPr/>
          <p:nvPr/>
        </p:nvCxnSpPr>
        <p:spPr>
          <a:xfrm rot="10800000" flipH="1">
            <a:off x="4623377" y="2948356"/>
            <a:ext cx="0" cy="905932"/>
          </a:xfrm>
          <a:prstGeom prst="straightConnector1">
            <a:avLst/>
          </a:prstGeom>
          <a:noFill/>
          <a:ln w="12700" cap="flat" cmpd="sng">
            <a:solidFill>
              <a:srgbClr val="B7B7B7"/>
            </a:solidFill>
            <a:prstDash val="solid"/>
            <a:round/>
            <a:headEnd type="none" w="sm" len="sm"/>
            <a:tailEnd type="oval" w="med" len="med"/>
          </a:ln>
        </p:spPr>
      </p:cxnSp>
      <p:cxnSp>
        <p:nvCxnSpPr>
          <p:cNvPr id="567" name="Google Shape;567;p73"/>
          <p:cNvCxnSpPr/>
          <p:nvPr/>
        </p:nvCxnSpPr>
        <p:spPr>
          <a:xfrm rot="10800000" flipH="1">
            <a:off x="7941714" y="2899931"/>
            <a:ext cx="0" cy="905932"/>
          </a:xfrm>
          <a:prstGeom prst="straightConnector1">
            <a:avLst/>
          </a:prstGeom>
          <a:noFill/>
          <a:ln w="12700" cap="flat" cmpd="sng">
            <a:solidFill>
              <a:srgbClr val="B7B7B7"/>
            </a:solidFill>
            <a:prstDash val="solid"/>
            <a:round/>
            <a:headEnd type="none" w="sm" len="sm"/>
            <a:tailEnd type="oval" w="med" len="med"/>
          </a:ln>
        </p:spPr>
      </p:cxnSp>
      <p:cxnSp>
        <p:nvCxnSpPr>
          <p:cNvPr id="568" name="Google Shape;568;p73"/>
          <p:cNvCxnSpPr/>
          <p:nvPr/>
        </p:nvCxnSpPr>
        <p:spPr>
          <a:xfrm rot="10800000" flipH="1">
            <a:off x="6282546" y="1525956"/>
            <a:ext cx="0" cy="905932"/>
          </a:xfrm>
          <a:prstGeom prst="straightConnector1">
            <a:avLst/>
          </a:prstGeom>
          <a:noFill/>
          <a:ln w="12700" cap="flat" cmpd="sng">
            <a:solidFill>
              <a:srgbClr val="B7B7B7"/>
            </a:solidFill>
            <a:prstDash val="solid"/>
            <a:round/>
            <a:headEnd type="oval" w="med" len="med"/>
            <a:tailEnd type="none" w="sm" len="sm"/>
          </a:ln>
        </p:spPr>
      </p:cxnSp>
      <p:cxnSp>
        <p:nvCxnSpPr>
          <p:cNvPr id="569" name="Google Shape;569;p73"/>
          <p:cNvCxnSpPr/>
          <p:nvPr/>
        </p:nvCxnSpPr>
        <p:spPr>
          <a:xfrm rot="10800000" flipH="1">
            <a:off x="3051358" y="1525956"/>
            <a:ext cx="0" cy="905932"/>
          </a:xfrm>
          <a:prstGeom prst="straightConnector1">
            <a:avLst/>
          </a:prstGeom>
          <a:noFill/>
          <a:ln w="12700" cap="flat" cmpd="sng">
            <a:solidFill>
              <a:srgbClr val="B7B7B7"/>
            </a:solidFill>
            <a:prstDash val="solid"/>
            <a:round/>
            <a:headEnd type="oval" w="med" len="med"/>
            <a:tailEnd type="none" w="sm" len="sm"/>
          </a:ln>
        </p:spPr>
      </p:cxnSp>
      <p:sp>
        <p:nvSpPr>
          <p:cNvPr id="570" name="Google Shape;570;p73"/>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Chart slide">
  <p:cSld name="Chart slide">
    <p:spTree>
      <p:nvGrpSpPr>
        <p:cNvPr id="1" name="Shape 571"/>
        <p:cNvGrpSpPr/>
        <p:nvPr/>
      </p:nvGrpSpPr>
      <p:grpSpPr>
        <a:xfrm>
          <a:off x="0" y="0"/>
          <a:ext cx="0" cy="0"/>
          <a:chOff x="0" y="0"/>
          <a:chExt cx="0" cy="0"/>
        </a:xfrm>
      </p:grpSpPr>
      <p:pic>
        <p:nvPicPr>
          <p:cNvPr id="572" name="Google Shape;572;p74"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73" name="Google Shape;573;p74"/>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74" name="Google Shape;574;p74"/>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75" name="Google Shape;575;p74"/>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Timeline">
  <p:cSld name="Timeline">
    <p:spTree>
      <p:nvGrpSpPr>
        <p:cNvPr id="1" name="Shape 576"/>
        <p:cNvGrpSpPr/>
        <p:nvPr/>
      </p:nvGrpSpPr>
      <p:grpSpPr>
        <a:xfrm>
          <a:off x="0" y="0"/>
          <a:ext cx="0" cy="0"/>
          <a:chOff x="0" y="0"/>
          <a:chExt cx="0" cy="0"/>
        </a:xfrm>
      </p:grpSpPr>
      <p:pic>
        <p:nvPicPr>
          <p:cNvPr id="577" name="Google Shape;577;p75"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78" name="Google Shape;578;p75"/>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79" name="Google Shape;579;p75"/>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80" name="Google Shape;580;p75"/>
          <p:cNvSpPr/>
          <p:nvPr/>
        </p:nvSpPr>
        <p:spPr>
          <a:xfrm>
            <a:off x="419100" y="1148316"/>
            <a:ext cx="8305875" cy="329738"/>
          </a:xfrm>
          <a:custGeom>
            <a:avLst/>
            <a:gdLst/>
            <a:ahLst/>
            <a:cxnLst/>
            <a:rect l="l" t="t" r="r" b="b"/>
            <a:pathLst>
              <a:path w="21600" h="21600" extrusionOk="0">
                <a:moveTo>
                  <a:pt x="0" y="0"/>
                </a:moveTo>
                <a:lnTo>
                  <a:pt x="21171" y="0"/>
                </a:lnTo>
                <a:lnTo>
                  <a:pt x="21600" y="10800"/>
                </a:lnTo>
                <a:lnTo>
                  <a:pt x="21171" y="21600"/>
                </a:lnTo>
                <a:lnTo>
                  <a:pt x="0" y="21600"/>
                </a:lnTo>
                <a:close/>
              </a:path>
            </a:pathLst>
          </a:custGeom>
          <a:gradFill>
            <a:gsLst>
              <a:gs pos="0">
                <a:srgbClr val="F12742"/>
              </a:gs>
              <a:gs pos="49000">
                <a:srgbClr val="F67C8C"/>
              </a:gs>
              <a:gs pos="100000">
                <a:srgbClr val="A4DBE8"/>
              </a:gs>
            </a:gsLst>
            <a:lin ang="0" scaled="0"/>
          </a:gradFill>
          <a:ln>
            <a:noFill/>
          </a:ln>
        </p:spPr>
        <p:txBody>
          <a:bodyPr spcFirstLastPara="1" wrap="square" lIns="25725" tIns="25725" rIns="25725" bIns="25725" anchor="ctr" anchorCtr="0">
            <a:noAutofit/>
          </a:bodyPr>
          <a:lstStyle/>
          <a:p>
            <a:pPr marL="0" marR="0" lvl="0" indent="0" algn="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581" name="Google Shape;581;p75"/>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Desktop mockup">
  <p:cSld name="Desktop mockup">
    <p:spTree>
      <p:nvGrpSpPr>
        <p:cNvPr id="1" name="Shape 582"/>
        <p:cNvGrpSpPr/>
        <p:nvPr/>
      </p:nvGrpSpPr>
      <p:grpSpPr>
        <a:xfrm>
          <a:off x="0" y="0"/>
          <a:ext cx="0" cy="0"/>
          <a:chOff x="0" y="0"/>
          <a:chExt cx="0" cy="0"/>
        </a:xfrm>
      </p:grpSpPr>
      <p:pic>
        <p:nvPicPr>
          <p:cNvPr id="583" name="Google Shape;583;p76"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84" name="Google Shape;584;p76"/>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85" name="Google Shape;585;p76"/>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586" name="Google Shape;586;p76" descr="Shape 316"/>
          <p:cNvPicPr preferRelativeResize="0"/>
          <p:nvPr/>
        </p:nvPicPr>
        <p:blipFill rotWithShape="1">
          <a:blip r:embed="rId3">
            <a:alphaModFix/>
          </a:blip>
          <a:srcRect r="8356"/>
          <a:stretch/>
        </p:blipFill>
        <p:spPr>
          <a:xfrm>
            <a:off x="2825996" y="903767"/>
            <a:ext cx="6264774" cy="3722696"/>
          </a:xfrm>
          <a:prstGeom prst="rect">
            <a:avLst/>
          </a:prstGeom>
          <a:noFill/>
          <a:ln>
            <a:noFill/>
          </a:ln>
        </p:spPr>
      </p:pic>
      <p:sp>
        <p:nvSpPr>
          <p:cNvPr id="587" name="Google Shape;587;p76"/>
          <p:cNvSpPr/>
          <p:nvPr/>
        </p:nvSpPr>
        <p:spPr>
          <a:xfrm>
            <a:off x="3976577" y="1132367"/>
            <a:ext cx="4598776" cy="2909757"/>
          </a:xfrm>
          <a:prstGeom prst="rect">
            <a:avLst/>
          </a:prstGeom>
          <a:solidFill>
            <a:srgbClr val="EEEEEE"/>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588" name="Google Shape;588;p76"/>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Tablet mockup">
  <p:cSld name="Tablet mockup">
    <p:spTree>
      <p:nvGrpSpPr>
        <p:cNvPr id="1" name="Shape 589"/>
        <p:cNvGrpSpPr/>
        <p:nvPr/>
      </p:nvGrpSpPr>
      <p:grpSpPr>
        <a:xfrm>
          <a:off x="0" y="0"/>
          <a:ext cx="0" cy="0"/>
          <a:chOff x="0" y="0"/>
          <a:chExt cx="0" cy="0"/>
        </a:xfrm>
      </p:grpSpPr>
      <p:pic>
        <p:nvPicPr>
          <p:cNvPr id="590" name="Google Shape;590;p77"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91" name="Google Shape;591;p77"/>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pic>
        <p:nvPicPr>
          <p:cNvPr id="592" name="Google Shape;592;p77" descr="Shape 320"/>
          <p:cNvPicPr preferRelativeResize="0"/>
          <p:nvPr/>
        </p:nvPicPr>
        <p:blipFill rotWithShape="1">
          <a:blip r:embed="rId3">
            <a:alphaModFix/>
          </a:blip>
          <a:srcRect/>
          <a:stretch/>
        </p:blipFill>
        <p:spPr>
          <a:xfrm flipH="1">
            <a:off x="2858162" y="116206"/>
            <a:ext cx="7274665" cy="4909124"/>
          </a:xfrm>
          <a:prstGeom prst="rect">
            <a:avLst/>
          </a:prstGeom>
          <a:noFill/>
          <a:ln>
            <a:noFill/>
          </a:ln>
        </p:spPr>
      </p:pic>
      <p:sp>
        <p:nvSpPr>
          <p:cNvPr id="593" name="Google Shape;593;p77"/>
          <p:cNvSpPr/>
          <p:nvPr/>
        </p:nvSpPr>
        <p:spPr>
          <a:xfrm>
            <a:off x="3993526" y="691116"/>
            <a:ext cx="4974919" cy="3737475"/>
          </a:xfrm>
          <a:prstGeom prst="rect">
            <a:avLst/>
          </a:prstGeom>
          <a:solidFill>
            <a:srgbClr val="EEEEEE"/>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594" name="Google Shape;594;p77"/>
          <p:cNvSpPr txBox="1">
            <a:spLocks noGrp="1"/>
          </p:cNvSpPr>
          <p:nvPr>
            <p:ph type="title"/>
          </p:nvPr>
        </p:nvSpPr>
        <p:spPr>
          <a:xfrm>
            <a:off x="419100" y="276523"/>
            <a:ext cx="26277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595" name="Google Shape;595;p77"/>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1_Tablet mockup">
  <p:cSld name="1_Tablet mockup">
    <p:spTree>
      <p:nvGrpSpPr>
        <p:cNvPr id="1" name="Shape 596"/>
        <p:cNvGrpSpPr/>
        <p:nvPr/>
      </p:nvGrpSpPr>
      <p:grpSpPr>
        <a:xfrm>
          <a:off x="0" y="0"/>
          <a:ext cx="0" cy="0"/>
          <a:chOff x="0" y="0"/>
          <a:chExt cx="0" cy="0"/>
        </a:xfrm>
      </p:grpSpPr>
      <p:pic>
        <p:nvPicPr>
          <p:cNvPr id="597" name="Google Shape;597;p78"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598" name="Google Shape;598;p78"/>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599" name="Google Shape;599;p78"/>
          <p:cNvSpPr txBox="1">
            <a:spLocks noGrp="1"/>
          </p:cNvSpPr>
          <p:nvPr>
            <p:ph type="title"/>
          </p:nvPr>
        </p:nvSpPr>
        <p:spPr>
          <a:xfrm>
            <a:off x="419100" y="276523"/>
            <a:ext cx="26277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600" name="Google Shape;600;p78" descr="Shape 328"/>
          <p:cNvPicPr preferRelativeResize="0"/>
          <p:nvPr/>
        </p:nvPicPr>
        <p:blipFill rotWithShape="1">
          <a:blip r:embed="rId3">
            <a:alphaModFix/>
          </a:blip>
          <a:srcRect l="22242" r="5611"/>
          <a:stretch/>
        </p:blipFill>
        <p:spPr>
          <a:xfrm rot="-5400000">
            <a:off x="3674212" y="427988"/>
            <a:ext cx="4872878" cy="4558143"/>
          </a:xfrm>
          <a:prstGeom prst="rect">
            <a:avLst/>
          </a:prstGeom>
          <a:noFill/>
          <a:ln>
            <a:noFill/>
          </a:ln>
        </p:spPr>
      </p:pic>
      <p:sp>
        <p:nvSpPr>
          <p:cNvPr id="601" name="Google Shape;601;p78"/>
          <p:cNvSpPr/>
          <p:nvPr/>
        </p:nvSpPr>
        <p:spPr>
          <a:xfrm>
            <a:off x="4365662" y="952978"/>
            <a:ext cx="3470344" cy="4190400"/>
          </a:xfrm>
          <a:prstGeom prst="rect">
            <a:avLst/>
          </a:prstGeom>
          <a:solidFill>
            <a:srgbClr val="EEEEEE"/>
          </a:solidFill>
          <a:ln>
            <a:noFill/>
          </a:ln>
        </p:spPr>
        <p:txBody>
          <a:bodyPr spcFirstLastPara="1" wrap="square" lIns="25725" tIns="25725" rIns="25725" bIns="25725" anchor="ctr" anchorCtr="0">
            <a:noAutofit/>
          </a:bodyPr>
          <a:lstStyle/>
          <a:p>
            <a:pPr marL="0" marR="0" lvl="0" indent="0" algn="ctr" rtl="0">
              <a:lnSpc>
                <a:spcPct val="100000"/>
              </a:lnSpc>
              <a:spcBef>
                <a:spcPts val="0"/>
              </a:spcBef>
              <a:spcAft>
                <a:spcPts val="0"/>
              </a:spcAft>
              <a:buClr>
                <a:srgbClr val="FFFFFF"/>
              </a:buClr>
              <a:buSzPts val="800"/>
              <a:buFont typeface="Arial"/>
              <a:buNone/>
            </a:pPr>
            <a:endParaRPr sz="800" b="0" i="0" u="none" strike="noStrike" cap="none">
              <a:solidFill>
                <a:srgbClr val="1F497D"/>
              </a:solidFill>
              <a:latin typeface="Arial"/>
              <a:ea typeface="Arial"/>
              <a:cs typeface="Arial"/>
              <a:sym typeface="Arial"/>
            </a:endParaRPr>
          </a:p>
        </p:txBody>
      </p:sp>
      <p:sp>
        <p:nvSpPr>
          <p:cNvPr id="602" name="Google Shape;602;p78"/>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Smartphone mockup">
  <p:cSld name="Smartphone mockup">
    <p:spTree>
      <p:nvGrpSpPr>
        <p:cNvPr id="1" name="Shape 603"/>
        <p:cNvGrpSpPr/>
        <p:nvPr/>
      </p:nvGrpSpPr>
      <p:grpSpPr>
        <a:xfrm>
          <a:off x="0" y="0"/>
          <a:ext cx="0" cy="0"/>
          <a:chOff x="0" y="0"/>
          <a:chExt cx="0" cy="0"/>
        </a:xfrm>
      </p:grpSpPr>
      <p:pic>
        <p:nvPicPr>
          <p:cNvPr id="604" name="Google Shape;604;p79"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605" name="Google Shape;605;p79"/>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pic>
        <p:nvPicPr>
          <p:cNvPr id="606" name="Google Shape;606;p79" descr="Shape 332"/>
          <p:cNvPicPr preferRelativeResize="0"/>
          <p:nvPr/>
        </p:nvPicPr>
        <p:blipFill rotWithShape="1">
          <a:blip r:embed="rId3">
            <a:alphaModFix/>
          </a:blip>
          <a:srcRect/>
          <a:stretch/>
        </p:blipFill>
        <p:spPr>
          <a:xfrm>
            <a:off x="2982054" y="197550"/>
            <a:ext cx="5590696" cy="4716875"/>
          </a:xfrm>
          <a:prstGeom prst="rect">
            <a:avLst/>
          </a:prstGeom>
          <a:noFill/>
          <a:ln>
            <a:noFill/>
          </a:ln>
        </p:spPr>
      </p:pic>
      <p:sp>
        <p:nvSpPr>
          <p:cNvPr id="607" name="Google Shape;607;p79"/>
          <p:cNvSpPr txBox="1">
            <a:spLocks noGrp="1"/>
          </p:cNvSpPr>
          <p:nvPr>
            <p:ph type="title"/>
          </p:nvPr>
        </p:nvSpPr>
        <p:spPr>
          <a:xfrm>
            <a:off x="428625" y="981325"/>
            <a:ext cx="2639419" cy="1692056"/>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434343"/>
              </a:buClr>
              <a:buSzPts val="1100"/>
              <a:buFont typeface="Helvetica Neue"/>
              <a:buNone/>
              <a:defRPr sz="11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608" name="Google Shape;608;p79"/>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1_Smartphone mockup">
  <p:cSld name="1_Smartphone mockup">
    <p:bg>
      <p:bgPr>
        <a:solidFill>
          <a:srgbClr val="434343"/>
        </a:solidFill>
        <a:effectLst/>
      </p:bgPr>
    </p:bg>
    <p:spTree>
      <p:nvGrpSpPr>
        <p:cNvPr id="1" name="Shape 609"/>
        <p:cNvGrpSpPr/>
        <p:nvPr/>
      </p:nvGrpSpPr>
      <p:grpSpPr>
        <a:xfrm>
          <a:off x="0" y="0"/>
          <a:ext cx="0" cy="0"/>
          <a:chOff x="0" y="0"/>
          <a:chExt cx="0" cy="0"/>
        </a:xfrm>
      </p:grpSpPr>
      <p:pic>
        <p:nvPicPr>
          <p:cNvPr id="610" name="Google Shape;610;p80" descr="Shape 337"/>
          <p:cNvPicPr preferRelativeResize="0"/>
          <p:nvPr/>
        </p:nvPicPr>
        <p:blipFill rotWithShape="1">
          <a:blip r:embed="rId2">
            <a:alphaModFix/>
          </a:blip>
          <a:srcRect/>
          <a:stretch/>
        </p:blipFill>
        <p:spPr>
          <a:xfrm>
            <a:off x="-3" y="0"/>
            <a:ext cx="9143999" cy="5145012"/>
          </a:xfrm>
          <a:prstGeom prst="rect">
            <a:avLst/>
          </a:prstGeom>
          <a:noFill/>
          <a:ln>
            <a:noFill/>
          </a:ln>
        </p:spPr>
      </p:pic>
      <p:sp>
        <p:nvSpPr>
          <p:cNvPr id="611" name="Google Shape;611;p80"/>
          <p:cNvSpPr txBox="1">
            <a:spLocks noGrp="1"/>
          </p:cNvSpPr>
          <p:nvPr>
            <p:ph type="title"/>
          </p:nvPr>
        </p:nvSpPr>
        <p:spPr>
          <a:xfrm>
            <a:off x="576075" y="1491254"/>
            <a:ext cx="2637057"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612" name="Google Shape;612;p80"/>
          <p:cNvSpPr txBox="1"/>
          <p:nvPr/>
        </p:nvSpPr>
        <p:spPr>
          <a:xfrm>
            <a:off x="-2532183" y="1915953"/>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613" name="Google Shape;613;p80" descr="Shape 341"/>
          <p:cNvPicPr preferRelativeResize="0"/>
          <p:nvPr/>
        </p:nvPicPr>
        <p:blipFill rotWithShape="1">
          <a:blip r:embed="rId3">
            <a:alphaModFix/>
          </a:blip>
          <a:srcRect/>
          <a:stretch/>
        </p:blipFill>
        <p:spPr>
          <a:xfrm>
            <a:off x="577270" y="587875"/>
            <a:ext cx="1479151" cy="974226"/>
          </a:xfrm>
          <a:prstGeom prst="rect">
            <a:avLst/>
          </a:prstGeom>
          <a:noFill/>
          <a:ln>
            <a:noFill/>
          </a:ln>
        </p:spPr>
      </p:pic>
      <p:pic>
        <p:nvPicPr>
          <p:cNvPr id="614" name="Google Shape;614;p80" descr="Shape 342"/>
          <p:cNvPicPr preferRelativeResize="0"/>
          <p:nvPr/>
        </p:nvPicPr>
        <p:blipFill rotWithShape="1">
          <a:blip r:embed="rId4">
            <a:alphaModFix/>
          </a:blip>
          <a:srcRect/>
          <a:stretch/>
        </p:blipFill>
        <p:spPr>
          <a:xfrm>
            <a:off x="2982050" y="196937"/>
            <a:ext cx="5590702" cy="4718101"/>
          </a:xfrm>
          <a:prstGeom prst="rect">
            <a:avLst/>
          </a:prstGeom>
          <a:noFill/>
          <a:ln>
            <a:noFill/>
          </a:ln>
        </p:spPr>
      </p:pic>
      <p:sp>
        <p:nvSpPr>
          <p:cNvPr id="615" name="Google Shape;615;p80"/>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n" sz="600" b="0" i="0" u="none" strike="noStrike" cap="none">
                <a:solidFill>
                  <a:srgbClr val="FFFFFF"/>
                </a:solidFill>
                <a:latin typeface="Helvetica Neue"/>
                <a:ea typeface="Helvetica Neue"/>
                <a:cs typeface="Helvetica Neue"/>
                <a:sym typeface="Helvetica Neue"/>
              </a:rPr>
              <a:t>CONFIDENTIAL</a:t>
            </a:r>
            <a:endParaRPr sz="500"/>
          </a:p>
        </p:txBody>
      </p:sp>
      <p:pic>
        <p:nvPicPr>
          <p:cNvPr id="616" name="Google Shape;616;p80" descr="Shape 345"/>
          <p:cNvPicPr preferRelativeResize="0"/>
          <p:nvPr/>
        </p:nvPicPr>
        <p:blipFill rotWithShape="1">
          <a:blip r:embed="rId3">
            <a:alphaModFix/>
          </a:blip>
          <a:srcRect l="20495" t="19072" r="20400" b="18313"/>
          <a:stretch/>
        </p:blipFill>
        <p:spPr>
          <a:xfrm>
            <a:off x="94125" y="4883626"/>
            <a:ext cx="238925" cy="166728"/>
          </a:xfrm>
          <a:prstGeom prst="rect">
            <a:avLst/>
          </a:prstGeom>
          <a:noFill/>
          <a:ln>
            <a:noFill/>
          </a:ln>
        </p:spPr>
      </p:pic>
      <p:sp>
        <p:nvSpPr>
          <p:cNvPr id="617" name="Google Shape;617;p80"/>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1_Blank">
  <p:cSld name="1_Blank">
    <p:bg>
      <p:bgPr>
        <a:solidFill>
          <a:srgbClr val="D9D9D9"/>
        </a:solidFill>
        <a:effectLst/>
      </p:bgPr>
    </p:bg>
    <p:spTree>
      <p:nvGrpSpPr>
        <p:cNvPr id="1" name="Shape 618"/>
        <p:cNvGrpSpPr/>
        <p:nvPr/>
      </p:nvGrpSpPr>
      <p:grpSpPr>
        <a:xfrm>
          <a:off x="0" y="0"/>
          <a:ext cx="0" cy="0"/>
          <a:chOff x="0" y="0"/>
          <a:chExt cx="0" cy="0"/>
        </a:xfrm>
      </p:grpSpPr>
      <p:pic>
        <p:nvPicPr>
          <p:cNvPr id="619" name="Google Shape;619;p81" descr="Shape 350"/>
          <p:cNvPicPr preferRelativeResize="0"/>
          <p:nvPr/>
        </p:nvPicPr>
        <p:blipFill rotWithShape="1">
          <a:blip r:embed="rId2">
            <a:alphaModFix/>
          </a:blip>
          <a:srcRect l="27305" r="30503" b="36308"/>
          <a:stretch/>
        </p:blipFill>
        <p:spPr>
          <a:xfrm>
            <a:off x="2823812" y="132274"/>
            <a:ext cx="3509748" cy="3709074"/>
          </a:xfrm>
          <a:prstGeom prst="rect">
            <a:avLst/>
          </a:prstGeom>
          <a:noFill/>
          <a:ln>
            <a:noFill/>
          </a:ln>
        </p:spPr>
      </p:pic>
      <p:pic>
        <p:nvPicPr>
          <p:cNvPr id="620" name="Google Shape;620;p81" descr="Shape 351"/>
          <p:cNvPicPr preferRelativeResize="0"/>
          <p:nvPr/>
        </p:nvPicPr>
        <p:blipFill rotWithShape="1">
          <a:blip r:embed="rId3">
            <a:alphaModFix/>
          </a:blip>
          <a:srcRect l="66813" b="22611"/>
          <a:stretch/>
        </p:blipFill>
        <p:spPr>
          <a:xfrm>
            <a:off x="359926" y="132303"/>
            <a:ext cx="3012628" cy="4918049"/>
          </a:xfrm>
          <a:prstGeom prst="rect">
            <a:avLst/>
          </a:prstGeom>
          <a:noFill/>
          <a:ln>
            <a:noFill/>
          </a:ln>
        </p:spPr>
      </p:pic>
      <p:sp>
        <p:nvSpPr>
          <p:cNvPr id="621" name="Google Shape;621;p81"/>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n" sz="600" b="0" i="0" u="none" strike="noStrike" cap="none">
                <a:solidFill>
                  <a:srgbClr val="FFFFFF"/>
                </a:solidFill>
                <a:latin typeface="Helvetica Neue"/>
                <a:ea typeface="Helvetica Neue"/>
                <a:cs typeface="Helvetica Neue"/>
                <a:sym typeface="Helvetica Neue"/>
              </a:rPr>
              <a:t>CONFIDENTIAL</a:t>
            </a:r>
            <a:endParaRPr sz="500"/>
          </a:p>
        </p:txBody>
      </p:sp>
      <p:pic>
        <p:nvPicPr>
          <p:cNvPr id="622" name="Google Shape;622;p81" descr="Shape 354"/>
          <p:cNvPicPr preferRelativeResize="0"/>
          <p:nvPr/>
        </p:nvPicPr>
        <p:blipFill rotWithShape="1">
          <a:blip r:embed="rId4">
            <a:alphaModFix/>
          </a:blip>
          <a:srcRect l="20495" t="19072" r="20400" b="18313"/>
          <a:stretch/>
        </p:blipFill>
        <p:spPr>
          <a:xfrm>
            <a:off x="94125" y="4883626"/>
            <a:ext cx="238925" cy="166728"/>
          </a:xfrm>
          <a:prstGeom prst="rect">
            <a:avLst/>
          </a:prstGeom>
          <a:noFill/>
          <a:ln>
            <a:noFill/>
          </a:ln>
        </p:spPr>
      </p:pic>
      <p:sp>
        <p:nvSpPr>
          <p:cNvPr id="623" name="Google Shape;623;p81"/>
          <p:cNvSpPr/>
          <p:nvPr/>
        </p:nvSpPr>
        <p:spPr>
          <a:xfrm>
            <a:off x="-52475" y="-17500"/>
            <a:ext cx="9196538" cy="166725"/>
          </a:xfrm>
          <a:prstGeom prst="rect">
            <a:avLst/>
          </a:prstGeom>
          <a:gradFill>
            <a:gsLst>
              <a:gs pos="0">
                <a:srgbClr val="F12742"/>
              </a:gs>
              <a:gs pos="49000">
                <a:srgbClr val="F67C8C"/>
              </a:gs>
              <a:gs pos="100000">
                <a:srgbClr val="A4DBE8"/>
              </a:gs>
            </a:gsLst>
            <a:lin ang="0" scaled="0"/>
          </a:gra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pic>
        <p:nvPicPr>
          <p:cNvPr id="624" name="Google Shape;624;p81" descr="Shape 356"/>
          <p:cNvPicPr preferRelativeResize="0"/>
          <p:nvPr/>
        </p:nvPicPr>
        <p:blipFill rotWithShape="1">
          <a:blip r:embed="rId3">
            <a:alphaModFix/>
          </a:blip>
          <a:srcRect l="66813" b="22611"/>
          <a:stretch/>
        </p:blipFill>
        <p:spPr>
          <a:xfrm>
            <a:off x="5939002" y="132303"/>
            <a:ext cx="3012628" cy="4918049"/>
          </a:xfrm>
          <a:prstGeom prst="rect">
            <a:avLst/>
          </a:prstGeom>
          <a:noFill/>
          <a:ln>
            <a:noFill/>
          </a:ln>
        </p:spPr>
      </p:pic>
      <p:sp>
        <p:nvSpPr>
          <p:cNvPr id="625" name="Google Shape;625;p81"/>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Quadrants">
  <p:cSld name="Quadrants">
    <p:spTree>
      <p:nvGrpSpPr>
        <p:cNvPr id="1" name="Shape 626"/>
        <p:cNvGrpSpPr/>
        <p:nvPr/>
      </p:nvGrpSpPr>
      <p:grpSpPr>
        <a:xfrm>
          <a:off x="0" y="0"/>
          <a:ext cx="0" cy="0"/>
          <a:chOff x="0" y="0"/>
          <a:chExt cx="0" cy="0"/>
        </a:xfrm>
      </p:grpSpPr>
      <p:pic>
        <p:nvPicPr>
          <p:cNvPr id="627" name="Google Shape;627;p82"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628" name="Google Shape;628;p82"/>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629" name="Google Shape;629;p82"/>
          <p:cNvSpPr txBox="1">
            <a:spLocks noGrp="1"/>
          </p:cNvSpPr>
          <p:nvPr>
            <p:ph type="title"/>
          </p:nvPr>
        </p:nvSpPr>
        <p:spPr>
          <a:xfrm>
            <a:off x="419100" y="276523"/>
            <a:ext cx="83058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630" name="Google Shape;630;p82"/>
          <p:cNvCxnSpPr/>
          <p:nvPr/>
        </p:nvCxnSpPr>
        <p:spPr>
          <a:xfrm>
            <a:off x="419100" y="2784175"/>
            <a:ext cx="8305875" cy="0"/>
          </a:xfrm>
          <a:prstGeom prst="straightConnector1">
            <a:avLst/>
          </a:prstGeom>
          <a:noFill/>
          <a:ln w="12700" cap="flat" cmpd="sng">
            <a:solidFill>
              <a:srgbClr val="F12742"/>
            </a:solidFill>
            <a:prstDash val="solid"/>
            <a:round/>
            <a:headEnd type="none" w="sm" len="sm"/>
            <a:tailEnd type="none" w="sm" len="sm"/>
          </a:ln>
        </p:spPr>
      </p:cxnSp>
      <p:cxnSp>
        <p:nvCxnSpPr>
          <p:cNvPr id="631" name="Google Shape;631;p82"/>
          <p:cNvCxnSpPr/>
          <p:nvPr/>
        </p:nvCxnSpPr>
        <p:spPr>
          <a:xfrm flipH="1">
            <a:off x="4575399" y="885300"/>
            <a:ext cx="0" cy="3954657"/>
          </a:xfrm>
          <a:prstGeom prst="straightConnector1">
            <a:avLst/>
          </a:prstGeom>
          <a:noFill/>
          <a:ln w="12700" cap="flat" cmpd="sng">
            <a:solidFill>
              <a:srgbClr val="F12742"/>
            </a:solidFill>
            <a:prstDash val="solid"/>
            <a:round/>
            <a:headEnd type="none" w="sm" len="sm"/>
            <a:tailEnd type="none" w="sm" len="sm"/>
          </a:ln>
        </p:spPr>
      </p:cxnSp>
      <p:sp>
        <p:nvSpPr>
          <p:cNvPr id="632" name="Google Shape;632;p82"/>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Subjects - Title Only">
  <p:cSld name="TITLE_1_4">
    <p:spTree>
      <p:nvGrpSpPr>
        <p:cNvPr id="1" name="Shape 63"/>
        <p:cNvGrpSpPr/>
        <p:nvPr/>
      </p:nvGrpSpPr>
      <p:grpSpPr>
        <a:xfrm>
          <a:off x="0" y="0"/>
          <a:ext cx="0" cy="0"/>
          <a:chOff x="0" y="0"/>
          <a:chExt cx="0" cy="0"/>
        </a:xfrm>
      </p:grpSpPr>
      <p:sp>
        <p:nvSpPr>
          <p:cNvPr id="64" name="Google Shape;64;p9"/>
          <p:cNvSpPr txBox="1">
            <a:spLocks noGrp="1"/>
          </p:cNvSpPr>
          <p:nvPr>
            <p:ph type="body" idx="1"/>
          </p:nvPr>
        </p:nvSpPr>
        <p:spPr>
          <a:xfrm>
            <a:off x="324986" y="3062283"/>
            <a:ext cx="2582100" cy="932400"/>
          </a:xfrm>
          <a:prstGeom prst="rect">
            <a:avLst/>
          </a:prstGeom>
        </p:spPr>
        <p:txBody>
          <a:bodyPr spcFirstLastPara="1" wrap="square" lIns="91425" tIns="91425" rIns="91425" bIns="91425" anchor="t" anchorCtr="0"/>
          <a:lstStyle>
            <a:lvl1pPr marL="457200" lvl="0" indent="-317500" algn="ctr" rtl="0">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1pPr>
            <a:lvl2pPr marL="914400" lvl="1"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2pPr>
            <a:lvl3pPr marL="1371600" lvl="2"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3pPr>
            <a:lvl4pPr marL="1828800" lvl="3"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4pPr>
            <a:lvl5pPr marL="2286000" lvl="4"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5pPr>
            <a:lvl6pPr marL="2743200" lvl="5"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6pPr>
            <a:lvl7pPr marL="3200400" lvl="6"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7pPr>
            <a:lvl8pPr marL="3657600" lvl="7"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8pPr>
            <a:lvl9pPr marL="4114800" lvl="8" indent="-279400" algn="ctr" rtl="0">
              <a:spcBef>
                <a:spcPts val="1600"/>
              </a:spcBef>
              <a:spcAft>
                <a:spcPts val="160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9pPr>
          </a:lstStyle>
          <a:p>
            <a:endParaRPr/>
          </a:p>
        </p:txBody>
      </p:sp>
      <p:sp>
        <p:nvSpPr>
          <p:cNvPr id="65" name="Google Shape;65;p9"/>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66" name="Google Shape;66;p9"/>
          <p:cNvSpPr/>
          <p:nvPr/>
        </p:nvSpPr>
        <p:spPr>
          <a:xfrm>
            <a:off x="902517"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body" idx="2"/>
          </p:nvPr>
        </p:nvSpPr>
        <p:spPr>
          <a:xfrm>
            <a:off x="3280206" y="3062283"/>
            <a:ext cx="2582100" cy="932400"/>
          </a:xfrm>
          <a:prstGeom prst="rect">
            <a:avLst/>
          </a:prstGeom>
        </p:spPr>
        <p:txBody>
          <a:bodyPr spcFirstLastPara="1" wrap="square" lIns="91425" tIns="91425" rIns="91425" bIns="91425" anchor="t" anchorCtr="0"/>
          <a:lstStyle>
            <a:lvl1pPr marL="457200" lvl="0" indent="-317500" algn="ctr" rtl="0">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1pPr>
            <a:lvl2pPr marL="914400" lvl="1"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2pPr>
            <a:lvl3pPr marL="1371600" lvl="2"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3pPr>
            <a:lvl4pPr marL="1828800" lvl="3"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4pPr>
            <a:lvl5pPr marL="2286000" lvl="4"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5pPr>
            <a:lvl6pPr marL="2743200" lvl="5"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6pPr>
            <a:lvl7pPr marL="3200400" lvl="6"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7pPr>
            <a:lvl8pPr marL="3657600" lvl="7"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8pPr>
            <a:lvl9pPr marL="4114800" lvl="8" indent="-279400" algn="ctr" rtl="0">
              <a:spcBef>
                <a:spcPts val="1600"/>
              </a:spcBef>
              <a:spcAft>
                <a:spcPts val="160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9pPr>
          </a:lstStyle>
          <a:p>
            <a:endParaRPr/>
          </a:p>
        </p:txBody>
      </p:sp>
      <p:sp>
        <p:nvSpPr>
          <p:cNvPr id="68" name="Google Shape;68;p9"/>
          <p:cNvSpPr/>
          <p:nvPr/>
        </p:nvSpPr>
        <p:spPr>
          <a:xfrm>
            <a:off x="3857737"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txBox="1">
            <a:spLocks noGrp="1"/>
          </p:cNvSpPr>
          <p:nvPr>
            <p:ph type="body" idx="3"/>
          </p:nvPr>
        </p:nvSpPr>
        <p:spPr>
          <a:xfrm>
            <a:off x="6235425" y="3062283"/>
            <a:ext cx="2582100" cy="932400"/>
          </a:xfrm>
          <a:prstGeom prst="rect">
            <a:avLst/>
          </a:prstGeom>
        </p:spPr>
        <p:txBody>
          <a:bodyPr spcFirstLastPara="1" wrap="square" lIns="91425" tIns="91425" rIns="91425" bIns="91425" anchor="t" anchorCtr="0"/>
          <a:lstStyle>
            <a:lvl1pPr marL="457200" lvl="0" indent="-317500" algn="ctr" rtl="0">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1pPr>
            <a:lvl2pPr marL="914400" lvl="1"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2pPr>
            <a:lvl3pPr marL="1371600" lvl="2"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3pPr>
            <a:lvl4pPr marL="1828800" lvl="3"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4pPr>
            <a:lvl5pPr marL="2286000" lvl="4"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5pPr>
            <a:lvl6pPr marL="2743200" lvl="5"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6pPr>
            <a:lvl7pPr marL="3200400" lvl="6"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7pPr>
            <a:lvl8pPr marL="3657600" lvl="7" indent="-279400" algn="ctr" rtl="0">
              <a:spcBef>
                <a:spcPts val="1600"/>
              </a:spcBef>
              <a:spcAft>
                <a:spcPts val="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8pPr>
            <a:lvl9pPr marL="4114800" lvl="8" indent="-279400" algn="ctr" rtl="0">
              <a:spcBef>
                <a:spcPts val="1600"/>
              </a:spcBef>
              <a:spcAft>
                <a:spcPts val="1600"/>
              </a:spcAft>
              <a:buClr>
                <a:srgbClr val="666666"/>
              </a:buClr>
              <a:buSzPts val="800"/>
              <a:buFont typeface="Helvetica Neue"/>
              <a:buChar char="■"/>
              <a:defRPr sz="800">
                <a:solidFill>
                  <a:srgbClr val="666666"/>
                </a:solidFill>
                <a:latin typeface="Helvetica Neue"/>
                <a:ea typeface="Helvetica Neue"/>
                <a:cs typeface="Helvetica Neue"/>
                <a:sym typeface="Helvetica Neue"/>
              </a:defRPr>
            </a:lvl9pPr>
          </a:lstStyle>
          <a:p>
            <a:endParaRPr/>
          </a:p>
        </p:txBody>
      </p:sp>
      <p:sp>
        <p:nvSpPr>
          <p:cNvPr id="70" name="Google Shape;70;p9"/>
          <p:cNvSpPr/>
          <p:nvPr/>
        </p:nvSpPr>
        <p:spPr>
          <a:xfrm>
            <a:off x="6812956" y="15621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txBox="1"/>
          <p:nvPr/>
        </p:nvSpPr>
        <p:spPr>
          <a:xfrm>
            <a:off x="1200150" y="2057400"/>
            <a:ext cx="809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ICON OR IMAGE</a:t>
            </a:r>
            <a:endParaRPr sz="600">
              <a:solidFill>
                <a:srgbClr val="CCCCCC"/>
              </a:solidFill>
              <a:latin typeface="Helvetica Neue"/>
              <a:ea typeface="Helvetica Neue"/>
              <a:cs typeface="Helvetica Neue"/>
              <a:sym typeface="Helvetica Neue"/>
            </a:endParaRPr>
          </a:p>
        </p:txBody>
      </p:sp>
      <p:sp>
        <p:nvSpPr>
          <p:cNvPr id="72" name="Google Shape;72;p9"/>
          <p:cNvSpPr txBox="1"/>
          <p:nvPr/>
        </p:nvSpPr>
        <p:spPr>
          <a:xfrm>
            <a:off x="4166438" y="2057400"/>
            <a:ext cx="809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ICON OR IMAGE</a:t>
            </a:r>
            <a:endParaRPr sz="600">
              <a:solidFill>
                <a:srgbClr val="CCCCCC"/>
              </a:solidFill>
              <a:latin typeface="Helvetica Neue"/>
              <a:ea typeface="Helvetica Neue"/>
              <a:cs typeface="Helvetica Neue"/>
              <a:sym typeface="Helvetica Neue"/>
            </a:endParaRPr>
          </a:p>
        </p:txBody>
      </p:sp>
      <p:sp>
        <p:nvSpPr>
          <p:cNvPr id="73" name="Google Shape;73;p9"/>
          <p:cNvSpPr txBox="1"/>
          <p:nvPr/>
        </p:nvSpPr>
        <p:spPr>
          <a:xfrm>
            <a:off x="7132688" y="2057400"/>
            <a:ext cx="809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ICON OR IMAGE</a:t>
            </a:r>
            <a:endParaRPr sz="600">
              <a:solidFill>
                <a:srgbClr val="CCCCCC"/>
              </a:solidFill>
              <a:latin typeface="Helvetica Neue"/>
              <a:ea typeface="Helvetica Neue"/>
              <a:cs typeface="Helvetica Neue"/>
              <a:sym typeface="Helvetica Neue"/>
            </a:endParaRPr>
          </a:p>
        </p:txBody>
      </p:sp>
      <p:sp>
        <p:nvSpPr>
          <p:cNvPr id="74" name="Google Shape;74;p9"/>
          <p:cNvSpPr txBox="1">
            <a:spLocks noGrp="1"/>
          </p:cNvSpPr>
          <p:nvPr>
            <p:ph type="title"/>
          </p:nvPr>
        </p:nvSpPr>
        <p:spPr>
          <a:xfrm>
            <a:off x="333250" y="298150"/>
            <a:ext cx="8275500" cy="8535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9F9E9F"/>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F9E9F"/>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F9E9F"/>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F9E9F"/>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F9E9F"/>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F9E9F"/>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F9E9F"/>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F9E9F"/>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F9E9F"/>
                </a:solidFill>
                <a:latin typeface="Helvetica Neue Light"/>
                <a:ea typeface="Helvetica Neue Light"/>
                <a:cs typeface="Helvetica Neue Light"/>
                <a:sym typeface="Helvetica Neue Light"/>
              </a:defRPr>
            </a:lvl9pPr>
          </a:lstStyle>
          <a:p>
            <a:endParaRPr/>
          </a:p>
        </p:txBody>
      </p:sp>
      <p:sp>
        <p:nvSpPr>
          <p:cNvPr id="75" name="Google Shape;75;p9"/>
          <p:cNvSpPr txBox="1"/>
          <p:nvPr/>
        </p:nvSpPr>
        <p:spPr>
          <a:xfrm>
            <a:off x="388031" y="4846623"/>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76" name="Google Shape;76;p9"/>
          <p:cNvPicPr preferRelativeResize="0"/>
          <p:nvPr/>
        </p:nvPicPr>
        <p:blipFill rotWithShape="1">
          <a:blip r:embed="rId2">
            <a:alphaModFix/>
          </a:blip>
          <a:srcRect t="47987"/>
          <a:stretch/>
        </p:blipFill>
        <p:spPr>
          <a:xfrm>
            <a:off x="-44774" y="4846632"/>
            <a:ext cx="548700" cy="285384"/>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Full image slide">
  <p:cSld name="Full image slide">
    <p:bg>
      <p:bgPr>
        <a:solidFill>
          <a:srgbClr val="434343"/>
        </a:solidFill>
        <a:effectLst/>
      </p:bgPr>
    </p:bg>
    <p:spTree>
      <p:nvGrpSpPr>
        <p:cNvPr id="1" name="Shape 633"/>
        <p:cNvGrpSpPr/>
        <p:nvPr/>
      </p:nvGrpSpPr>
      <p:grpSpPr>
        <a:xfrm>
          <a:off x="0" y="0"/>
          <a:ext cx="0" cy="0"/>
          <a:chOff x="0" y="0"/>
          <a:chExt cx="0" cy="0"/>
        </a:xfrm>
      </p:grpSpPr>
      <p:pic>
        <p:nvPicPr>
          <p:cNvPr id="634" name="Google Shape;634;p83" descr="Shape 371"/>
          <p:cNvPicPr preferRelativeResize="0"/>
          <p:nvPr/>
        </p:nvPicPr>
        <p:blipFill rotWithShape="1">
          <a:blip r:embed="rId2">
            <a:alphaModFix/>
          </a:blip>
          <a:srcRect/>
          <a:stretch/>
        </p:blipFill>
        <p:spPr>
          <a:xfrm>
            <a:off x="-3" y="0"/>
            <a:ext cx="9143999" cy="5145012"/>
          </a:xfrm>
          <a:prstGeom prst="rect">
            <a:avLst/>
          </a:prstGeom>
          <a:noFill/>
          <a:ln>
            <a:noFill/>
          </a:ln>
        </p:spPr>
      </p:pic>
      <p:sp>
        <p:nvSpPr>
          <p:cNvPr id="635" name="Google Shape;635;p83"/>
          <p:cNvSpPr txBox="1"/>
          <p:nvPr/>
        </p:nvSpPr>
        <p:spPr>
          <a:xfrm>
            <a:off x="9182099" y="1915953"/>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636" name="Google Shape;636;p83"/>
          <p:cNvSpPr txBox="1">
            <a:spLocks noGrp="1"/>
          </p:cNvSpPr>
          <p:nvPr>
            <p:ph type="title"/>
          </p:nvPr>
        </p:nvSpPr>
        <p:spPr>
          <a:xfrm>
            <a:off x="576075" y="2771578"/>
            <a:ext cx="2639419" cy="1692057"/>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FFFFFF"/>
              </a:buClr>
              <a:buSzPts val="800"/>
              <a:buFont typeface="Helvetica Neue"/>
              <a:buNone/>
              <a:defRPr sz="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637" name="Google Shape;637;p83" descr="Shape 376"/>
          <p:cNvPicPr preferRelativeResize="0"/>
          <p:nvPr/>
        </p:nvPicPr>
        <p:blipFill rotWithShape="1">
          <a:blip r:embed="rId3">
            <a:alphaModFix/>
          </a:blip>
          <a:srcRect/>
          <a:stretch/>
        </p:blipFill>
        <p:spPr>
          <a:xfrm>
            <a:off x="577270" y="587875"/>
            <a:ext cx="1479151" cy="974226"/>
          </a:xfrm>
          <a:prstGeom prst="rect">
            <a:avLst/>
          </a:prstGeom>
          <a:noFill/>
          <a:ln>
            <a:noFill/>
          </a:ln>
        </p:spPr>
      </p:pic>
      <p:sp>
        <p:nvSpPr>
          <p:cNvPr id="638" name="Google Shape;638;p83"/>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n" sz="600" b="0" i="0" u="none" strike="noStrike" cap="none">
                <a:solidFill>
                  <a:srgbClr val="FFFFFF"/>
                </a:solidFill>
                <a:latin typeface="Helvetica Neue"/>
                <a:ea typeface="Helvetica Neue"/>
                <a:cs typeface="Helvetica Neue"/>
                <a:sym typeface="Helvetica Neue"/>
              </a:rPr>
              <a:t>CONFIDENTIAL</a:t>
            </a:r>
            <a:endParaRPr sz="500"/>
          </a:p>
        </p:txBody>
      </p:sp>
      <p:pic>
        <p:nvPicPr>
          <p:cNvPr id="639" name="Google Shape;639;p83" descr="Shape 378"/>
          <p:cNvPicPr preferRelativeResize="0"/>
          <p:nvPr/>
        </p:nvPicPr>
        <p:blipFill rotWithShape="1">
          <a:blip r:embed="rId3">
            <a:alphaModFix/>
          </a:blip>
          <a:srcRect l="20495" t="19072" r="20400" b="18313"/>
          <a:stretch/>
        </p:blipFill>
        <p:spPr>
          <a:xfrm>
            <a:off x="94125" y="4883626"/>
            <a:ext cx="238925" cy="166728"/>
          </a:xfrm>
          <a:prstGeom prst="rect">
            <a:avLst/>
          </a:prstGeom>
          <a:noFill/>
          <a:ln>
            <a:noFill/>
          </a:ln>
        </p:spPr>
      </p:pic>
      <p:sp>
        <p:nvSpPr>
          <p:cNvPr id="640" name="Google Shape;640;p83"/>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Full image slide_1">
  <p:cSld name="Full image slide_1">
    <p:bg>
      <p:bgPr>
        <a:solidFill>
          <a:srgbClr val="434343"/>
        </a:solidFill>
        <a:effectLst/>
      </p:bgPr>
    </p:bg>
    <p:spTree>
      <p:nvGrpSpPr>
        <p:cNvPr id="1" name="Shape 641"/>
        <p:cNvGrpSpPr/>
        <p:nvPr/>
      </p:nvGrpSpPr>
      <p:grpSpPr>
        <a:xfrm>
          <a:off x="0" y="0"/>
          <a:ext cx="0" cy="0"/>
          <a:chOff x="0" y="0"/>
          <a:chExt cx="0" cy="0"/>
        </a:xfrm>
      </p:grpSpPr>
      <p:pic>
        <p:nvPicPr>
          <p:cNvPr id="642" name="Google Shape;642;p84" descr="Shape 380"/>
          <p:cNvPicPr preferRelativeResize="0"/>
          <p:nvPr/>
        </p:nvPicPr>
        <p:blipFill rotWithShape="1">
          <a:blip r:embed="rId2">
            <a:alphaModFix/>
          </a:blip>
          <a:srcRect/>
          <a:stretch/>
        </p:blipFill>
        <p:spPr>
          <a:xfrm>
            <a:off x="0" y="0"/>
            <a:ext cx="9143999" cy="5140621"/>
          </a:xfrm>
          <a:prstGeom prst="rect">
            <a:avLst/>
          </a:prstGeom>
          <a:noFill/>
          <a:ln>
            <a:noFill/>
          </a:ln>
        </p:spPr>
      </p:pic>
      <p:sp>
        <p:nvSpPr>
          <p:cNvPr id="643" name="Google Shape;643;p84"/>
          <p:cNvSpPr txBox="1"/>
          <p:nvPr/>
        </p:nvSpPr>
        <p:spPr>
          <a:xfrm>
            <a:off x="9182099" y="1915953"/>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644" name="Google Shape;644;p84" descr="Shape 383"/>
          <p:cNvPicPr preferRelativeResize="0"/>
          <p:nvPr/>
        </p:nvPicPr>
        <p:blipFill rotWithShape="1">
          <a:blip r:embed="rId3">
            <a:alphaModFix/>
          </a:blip>
          <a:srcRect/>
          <a:stretch/>
        </p:blipFill>
        <p:spPr>
          <a:xfrm>
            <a:off x="577270" y="587875"/>
            <a:ext cx="1479151" cy="974226"/>
          </a:xfrm>
          <a:prstGeom prst="rect">
            <a:avLst/>
          </a:prstGeom>
          <a:noFill/>
          <a:ln>
            <a:noFill/>
          </a:ln>
        </p:spPr>
      </p:pic>
      <p:sp>
        <p:nvSpPr>
          <p:cNvPr id="645" name="Google Shape;645;p84"/>
          <p:cNvSpPr txBox="1">
            <a:spLocks noGrp="1"/>
          </p:cNvSpPr>
          <p:nvPr>
            <p:ph type="title"/>
          </p:nvPr>
        </p:nvSpPr>
        <p:spPr>
          <a:xfrm>
            <a:off x="576075" y="2771578"/>
            <a:ext cx="2639419" cy="1692057"/>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FFFFFF"/>
              </a:buClr>
              <a:buSzPts val="800"/>
              <a:buFont typeface="Helvetica Neue"/>
              <a:buNone/>
              <a:defRPr sz="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646" name="Google Shape;646;p84"/>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n" sz="600" b="0" i="0" u="none" strike="noStrike" cap="none">
                <a:solidFill>
                  <a:srgbClr val="FFFFFF"/>
                </a:solidFill>
                <a:latin typeface="Helvetica Neue"/>
                <a:ea typeface="Helvetica Neue"/>
                <a:cs typeface="Helvetica Neue"/>
                <a:sym typeface="Helvetica Neue"/>
              </a:rPr>
              <a:t>CONFIDENTIAL</a:t>
            </a:r>
            <a:endParaRPr sz="500"/>
          </a:p>
        </p:txBody>
      </p:sp>
      <p:pic>
        <p:nvPicPr>
          <p:cNvPr id="647" name="Google Shape;647;p84" descr="Shape 387"/>
          <p:cNvPicPr preferRelativeResize="0"/>
          <p:nvPr/>
        </p:nvPicPr>
        <p:blipFill rotWithShape="1">
          <a:blip r:embed="rId3">
            <a:alphaModFix/>
          </a:blip>
          <a:srcRect l="20495" t="19072" r="20400" b="18313"/>
          <a:stretch/>
        </p:blipFill>
        <p:spPr>
          <a:xfrm>
            <a:off x="94125" y="4883626"/>
            <a:ext cx="238925" cy="166728"/>
          </a:xfrm>
          <a:prstGeom prst="rect">
            <a:avLst/>
          </a:prstGeom>
          <a:noFill/>
          <a:ln>
            <a:noFill/>
          </a:ln>
        </p:spPr>
      </p:pic>
      <p:sp>
        <p:nvSpPr>
          <p:cNvPr id="648" name="Google Shape;648;p84"/>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Full image slide_1_1">
  <p:cSld name="Full image slide_1_1">
    <p:bg>
      <p:bgPr>
        <a:solidFill>
          <a:srgbClr val="434343"/>
        </a:solidFill>
        <a:effectLst/>
      </p:bgPr>
    </p:bg>
    <p:spTree>
      <p:nvGrpSpPr>
        <p:cNvPr id="1" name="Shape 649"/>
        <p:cNvGrpSpPr/>
        <p:nvPr/>
      </p:nvGrpSpPr>
      <p:grpSpPr>
        <a:xfrm>
          <a:off x="0" y="0"/>
          <a:ext cx="0" cy="0"/>
          <a:chOff x="0" y="0"/>
          <a:chExt cx="0" cy="0"/>
        </a:xfrm>
      </p:grpSpPr>
      <p:pic>
        <p:nvPicPr>
          <p:cNvPr id="650" name="Google Shape;650;p85" descr="Shape 389"/>
          <p:cNvPicPr preferRelativeResize="0"/>
          <p:nvPr/>
        </p:nvPicPr>
        <p:blipFill rotWithShape="1">
          <a:blip r:embed="rId2">
            <a:alphaModFix/>
          </a:blip>
          <a:srcRect/>
          <a:stretch/>
        </p:blipFill>
        <p:spPr>
          <a:xfrm>
            <a:off x="0" y="0"/>
            <a:ext cx="9143999" cy="5145012"/>
          </a:xfrm>
          <a:prstGeom prst="rect">
            <a:avLst/>
          </a:prstGeom>
          <a:noFill/>
          <a:ln>
            <a:noFill/>
          </a:ln>
        </p:spPr>
      </p:pic>
      <p:sp>
        <p:nvSpPr>
          <p:cNvPr id="651" name="Google Shape;651;p85"/>
          <p:cNvSpPr txBox="1"/>
          <p:nvPr/>
        </p:nvSpPr>
        <p:spPr>
          <a:xfrm>
            <a:off x="9182099" y="1915953"/>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652" name="Google Shape;652;p85" descr="Shape 392"/>
          <p:cNvPicPr preferRelativeResize="0"/>
          <p:nvPr/>
        </p:nvPicPr>
        <p:blipFill rotWithShape="1">
          <a:blip r:embed="rId3">
            <a:alphaModFix/>
          </a:blip>
          <a:srcRect/>
          <a:stretch/>
        </p:blipFill>
        <p:spPr>
          <a:xfrm>
            <a:off x="577270" y="587875"/>
            <a:ext cx="1479151" cy="974226"/>
          </a:xfrm>
          <a:prstGeom prst="rect">
            <a:avLst/>
          </a:prstGeom>
          <a:noFill/>
          <a:ln>
            <a:noFill/>
          </a:ln>
        </p:spPr>
      </p:pic>
      <p:sp>
        <p:nvSpPr>
          <p:cNvPr id="653" name="Google Shape;653;p85"/>
          <p:cNvSpPr txBox="1">
            <a:spLocks noGrp="1"/>
          </p:cNvSpPr>
          <p:nvPr>
            <p:ph type="title"/>
          </p:nvPr>
        </p:nvSpPr>
        <p:spPr>
          <a:xfrm>
            <a:off x="576075" y="2771578"/>
            <a:ext cx="2639419" cy="1692057"/>
          </a:xfrm>
          <a:prstGeom prst="rect">
            <a:avLst/>
          </a:prstGeom>
          <a:noFill/>
          <a:ln>
            <a:noFill/>
          </a:ln>
        </p:spPr>
        <p:txBody>
          <a:bodyPr spcFirstLastPara="1" wrap="square" lIns="34275" tIns="34275" rIns="34275" bIns="34275" anchor="t" anchorCtr="0"/>
          <a:lstStyle>
            <a:lvl1pPr marR="0" lvl="0" algn="l" rtl="0">
              <a:lnSpc>
                <a:spcPct val="115000"/>
              </a:lnSpc>
              <a:spcBef>
                <a:spcPts val="0"/>
              </a:spcBef>
              <a:spcAft>
                <a:spcPts val="0"/>
              </a:spcAft>
              <a:buClr>
                <a:srgbClr val="FFFFFF"/>
              </a:buClr>
              <a:buSzPts val="800"/>
              <a:buFont typeface="Helvetica Neue"/>
              <a:buNone/>
              <a:defRPr sz="8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654" name="Google Shape;654;p85"/>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n" sz="600" b="0" i="0" u="none" strike="noStrike" cap="none">
                <a:solidFill>
                  <a:srgbClr val="FFFFFF"/>
                </a:solidFill>
                <a:latin typeface="Helvetica Neue"/>
                <a:ea typeface="Helvetica Neue"/>
                <a:cs typeface="Helvetica Neue"/>
                <a:sym typeface="Helvetica Neue"/>
              </a:rPr>
              <a:t>CONFIDENTIAL</a:t>
            </a:r>
            <a:endParaRPr sz="500"/>
          </a:p>
        </p:txBody>
      </p:sp>
      <p:pic>
        <p:nvPicPr>
          <p:cNvPr id="655" name="Google Shape;655;p85" descr="Shape 396"/>
          <p:cNvPicPr preferRelativeResize="0"/>
          <p:nvPr/>
        </p:nvPicPr>
        <p:blipFill rotWithShape="1">
          <a:blip r:embed="rId3">
            <a:alphaModFix/>
          </a:blip>
          <a:srcRect l="20495" t="19072" r="20400" b="18313"/>
          <a:stretch/>
        </p:blipFill>
        <p:spPr>
          <a:xfrm>
            <a:off x="94125" y="4883626"/>
            <a:ext cx="238925" cy="166728"/>
          </a:xfrm>
          <a:prstGeom prst="rect">
            <a:avLst/>
          </a:prstGeom>
          <a:noFill/>
          <a:ln>
            <a:noFill/>
          </a:ln>
        </p:spPr>
      </p:pic>
      <p:sp>
        <p:nvSpPr>
          <p:cNvPr id="656" name="Google Shape;656;p85"/>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1_Full image slide">
  <p:cSld name="1_Full image slide">
    <p:spTree>
      <p:nvGrpSpPr>
        <p:cNvPr id="1" name="Shape 657"/>
        <p:cNvGrpSpPr/>
        <p:nvPr/>
      </p:nvGrpSpPr>
      <p:grpSpPr>
        <a:xfrm>
          <a:off x="0" y="0"/>
          <a:ext cx="0" cy="0"/>
          <a:chOff x="0" y="0"/>
          <a:chExt cx="0" cy="0"/>
        </a:xfrm>
      </p:grpSpPr>
      <p:pic>
        <p:nvPicPr>
          <p:cNvPr id="658" name="Google Shape;658;p86" descr="Shape 398"/>
          <p:cNvPicPr preferRelativeResize="0"/>
          <p:nvPr/>
        </p:nvPicPr>
        <p:blipFill rotWithShape="1">
          <a:blip r:embed="rId2">
            <a:alphaModFix/>
          </a:blip>
          <a:srcRect/>
          <a:stretch/>
        </p:blipFill>
        <p:spPr>
          <a:xfrm>
            <a:off x="-3" y="0"/>
            <a:ext cx="9143999" cy="5145012"/>
          </a:xfrm>
          <a:prstGeom prst="rect">
            <a:avLst/>
          </a:prstGeom>
          <a:noFill/>
          <a:ln>
            <a:noFill/>
          </a:ln>
        </p:spPr>
      </p:pic>
      <p:pic>
        <p:nvPicPr>
          <p:cNvPr id="659" name="Google Shape;659;p86" descr="Shape 399"/>
          <p:cNvPicPr preferRelativeResize="0"/>
          <p:nvPr/>
        </p:nvPicPr>
        <p:blipFill rotWithShape="1">
          <a:blip r:embed="rId3">
            <a:alphaModFix/>
          </a:blip>
          <a:srcRect/>
          <a:stretch/>
        </p:blipFill>
        <p:spPr>
          <a:xfrm>
            <a:off x="577275" y="587875"/>
            <a:ext cx="1479151" cy="974228"/>
          </a:xfrm>
          <a:prstGeom prst="rect">
            <a:avLst/>
          </a:prstGeom>
          <a:noFill/>
          <a:ln>
            <a:noFill/>
          </a:ln>
        </p:spPr>
      </p:pic>
      <p:sp>
        <p:nvSpPr>
          <p:cNvPr id="660" name="Google Shape;660;p86"/>
          <p:cNvSpPr txBox="1"/>
          <p:nvPr/>
        </p:nvSpPr>
        <p:spPr>
          <a:xfrm>
            <a:off x="9182099" y="1915953"/>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661" name="Google Shape;661;p86"/>
          <p:cNvSpPr txBox="1">
            <a:spLocks noGrp="1"/>
          </p:cNvSpPr>
          <p:nvPr>
            <p:ph type="title"/>
          </p:nvPr>
        </p:nvSpPr>
        <p:spPr>
          <a:xfrm>
            <a:off x="576075" y="1491254"/>
            <a:ext cx="2637057"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662" name="Google Shape;662;p86"/>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a:buNone/>
            </a:pPr>
            <a:r>
              <a:rPr lang="en" sz="600" b="0" i="0" u="none" strike="noStrike" cap="none">
                <a:solidFill>
                  <a:srgbClr val="434343"/>
                </a:solidFill>
                <a:latin typeface="Helvetica Neue"/>
                <a:ea typeface="Helvetica Neue"/>
                <a:cs typeface="Helvetica Neue"/>
                <a:sym typeface="Helvetica Neue"/>
              </a:rPr>
              <a:t>CONFIDENTIAL</a:t>
            </a:r>
            <a:endParaRPr sz="500"/>
          </a:p>
        </p:txBody>
      </p:sp>
      <p:pic>
        <p:nvPicPr>
          <p:cNvPr id="663" name="Google Shape;663;p86" descr="Shape 405"/>
          <p:cNvPicPr preferRelativeResize="0"/>
          <p:nvPr/>
        </p:nvPicPr>
        <p:blipFill rotWithShape="1">
          <a:blip r:embed="rId3">
            <a:alphaModFix/>
          </a:blip>
          <a:srcRect l="20911" r="19050"/>
          <a:stretch/>
        </p:blipFill>
        <p:spPr>
          <a:xfrm>
            <a:off x="94125" y="4829600"/>
            <a:ext cx="238925" cy="262125"/>
          </a:xfrm>
          <a:prstGeom prst="rect">
            <a:avLst/>
          </a:prstGeom>
          <a:noFill/>
          <a:ln>
            <a:noFill/>
          </a:ln>
        </p:spPr>
      </p:pic>
      <p:sp>
        <p:nvSpPr>
          <p:cNvPr id="664" name="Google Shape;664;p86"/>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1_Full image slide_1">
  <p:cSld name="1_Full image slide_1">
    <p:spTree>
      <p:nvGrpSpPr>
        <p:cNvPr id="1" name="Shape 665"/>
        <p:cNvGrpSpPr/>
        <p:nvPr/>
      </p:nvGrpSpPr>
      <p:grpSpPr>
        <a:xfrm>
          <a:off x="0" y="0"/>
          <a:ext cx="0" cy="0"/>
          <a:chOff x="0" y="0"/>
          <a:chExt cx="0" cy="0"/>
        </a:xfrm>
      </p:grpSpPr>
      <p:pic>
        <p:nvPicPr>
          <p:cNvPr id="666" name="Google Shape;666;p87" descr="Shape 407"/>
          <p:cNvPicPr preferRelativeResize="0"/>
          <p:nvPr/>
        </p:nvPicPr>
        <p:blipFill rotWithShape="1">
          <a:blip r:embed="rId2">
            <a:alphaModFix/>
          </a:blip>
          <a:srcRect/>
          <a:stretch/>
        </p:blipFill>
        <p:spPr>
          <a:xfrm>
            <a:off x="0" y="0"/>
            <a:ext cx="9143999" cy="5140621"/>
          </a:xfrm>
          <a:prstGeom prst="rect">
            <a:avLst/>
          </a:prstGeom>
          <a:noFill/>
          <a:ln>
            <a:noFill/>
          </a:ln>
        </p:spPr>
      </p:pic>
      <p:pic>
        <p:nvPicPr>
          <p:cNvPr id="667" name="Google Shape;667;p87" descr="Shape 408"/>
          <p:cNvPicPr preferRelativeResize="0"/>
          <p:nvPr/>
        </p:nvPicPr>
        <p:blipFill rotWithShape="1">
          <a:blip r:embed="rId3">
            <a:alphaModFix/>
          </a:blip>
          <a:srcRect/>
          <a:stretch/>
        </p:blipFill>
        <p:spPr>
          <a:xfrm>
            <a:off x="577275" y="587875"/>
            <a:ext cx="1479151" cy="974228"/>
          </a:xfrm>
          <a:prstGeom prst="rect">
            <a:avLst/>
          </a:prstGeom>
          <a:noFill/>
          <a:ln>
            <a:noFill/>
          </a:ln>
        </p:spPr>
      </p:pic>
      <p:sp>
        <p:nvSpPr>
          <p:cNvPr id="668" name="Google Shape;668;p87"/>
          <p:cNvSpPr txBox="1"/>
          <p:nvPr/>
        </p:nvSpPr>
        <p:spPr>
          <a:xfrm>
            <a:off x="9182099" y="1915953"/>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669" name="Google Shape;669;p87"/>
          <p:cNvSpPr txBox="1">
            <a:spLocks noGrp="1"/>
          </p:cNvSpPr>
          <p:nvPr>
            <p:ph type="title"/>
          </p:nvPr>
        </p:nvSpPr>
        <p:spPr>
          <a:xfrm>
            <a:off x="576075" y="1491254"/>
            <a:ext cx="2637057"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670" name="Google Shape;670;p87"/>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a:buNone/>
            </a:pPr>
            <a:r>
              <a:rPr lang="en" sz="600" b="0" i="0" u="none" strike="noStrike" cap="none">
                <a:solidFill>
                  <a:srgbClr val="434343"/>
                </a:solidFill>
                <a:latin typeface="Helvetica Neue"/>
                <a:ea typeface="Helvetica Neue"/>
                <a:cs typeface="Helvetica Neue"/>
                <a:sym typeface="Helvetica Neue"/>
              </a:rPr>
              <a:t>CONFIDENTIAL</a:t>
            </a:r>
            <a:endParaRPr sz="500"/>
          </a:p>
        </p:txBody>
      </p:sp>
      <p:pic>
        <p:nvPicPr>
          <p:cNvPr id="671" name="Google Shape;671;p87" descr="Shape 414"/>
          <p:cNvPicPr preferRelativeResize="0"/>
          <p:nvPr/>
        </p:nvPicPr>
        <p:blipFill rotWithShape="1">
          <a:blip r:embed="rId3">
            <a:alphaModFix/>
          </a:blip>
          <a:srcRect l="20911" r="19050"/>
          <a:stretch/>
        </p:blipFill>
        <p:spPr>
          <a:xfrm>
            <a:off x="94125" y="4829600"/>
            <a:ext cx="238925" cy="262125"/>
          </a:xfrm>
          <a:prstGeom prst="rect">
            <a:avLst/>
          </a:prstGeom>
          <a:noFill/>
          <a:ln>
            <a:noFill/>
          </a:ln>
        </p:spPr>
      </p:pic>
      <p:sp>
        <p:nvSpPr>
          <p:cNvPr id="672" name="Google Shape;672;p87"/>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1_Full image slide_1_1">
  <p:cSld name="1_Full image slide_1_1">
    <p:spTree>
      <p:nvGrpSpPr>
        <p:cNvPr id="1" name="Shape 673"/>
        <p:cNvGrpSpPr/>
        <p:nvPr/>
      </p:nvGrpSpPr>
      <p:grpSpPr>
        <a:xfrm>
          <a:off x="0" y="0"/>
          <a:ext cx="0" cy="0"/>
          <a:chOff x="0" y="0"/>
          <a:chExt cx="0" cy="0"/>
        </a:xfrm>
      </p:grpSpPr>
      <p:pic>
        <p:nvPicPr>
          <p:cNvPr id="674" name="Google Shape;674;p88" descr="Shape 416"/>
          <p:cNvPicPr preferRelativeResize="0"/>
          <p:nvPr/>
        </p:nvPicPr>
        <p:blipFill rotWithShape="1">
          <a:blip r:embed="rId2">
            <a:alphaModFix/>
          </a:blip>
          <a:srcRect/>
          <a:stretch/>
        </p:blipFill>
        <p:spPr>
          <a:xfrm>
            <a:off x="0" y="0"/>
            <a:ext cx="9143999" cy="5145012"/>
          </a:xfrm>
          <a:prstGeom prst="rect">
            <a:avLst/>
          </a:prstGeom>
          <a:noFill/>
          <a:ln>
            <a:noFill/>
          </a:ln>
        </p:spPr>
      </p:pic>
      <p:pic>
        <p:nvPicPr>
          <p:cNvPr id="675" name="Google Shape;675;p88" descr="Shape 417"/>
          <p:cNvPicPr preferRelativeResize="0"/>
          <p:nvPr/>
        </p:nvPicPr>
        <p:blipFill rotWithShape="1">
          <a:blip r:embed="rId3">
            <a:alphaModFix/>
          </a:blip>
          <a:srcRect/>
          <a:stretch/>
        </p:blipFill>
        <p:spPr>
          <a:xfrm>
            <a:off x="577275" y="587875"/>
            <a:ext cx="1479151" cy="974228"/>
          </a:xfrm>
          <a:prstGeom prst="rect">
            <a:avLst/>
          </a:prstGeom>
          <a:noFill/>
          <a:ln>
            <a:noFill/>
          </a:ln>
        </p:spPr>
      </p:pic>
      <p:sp>
        <p:nvSpPr>
          <p:cNvPr id="676" name="Google Shape;676;p88"/>
          <p:cNvSpPr txBox="1"/>
          <p:nvPr/>
        </p:nvSpPr>
        <p:spPr>
          <a:xfrm>
            <a:off x="9182099" y="1915953"/>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677" name="Google Shape;677;p88"/>
          <p:cNvSpPr txBox="1">
            <a:spLocks noGrp="1"/>
          </p:cNvSpPr>
          <p:nvPr>
            <p:ph type="title"/>
          </p:nvPr>
        </p:nvSpPr>
        <p:spPr>
          <a:xfrm>
            <a:off x="576075" y="1491254"/>
            <a:ext cx="2637057"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678" name="Google Shape;678;p88"/>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a:buNone/>
            </a:pPr>
            <a:r>
              <a:rPr lang="en" sz="600" b="0" i="0" u="none" strike="noStrike" cap="none">
                <a:solidFill>
                  <a:srgbClr val="434343"/>
                </a:solidFill>
                <a:latin typeface="Helvetica Neue"/>
                <a:ea typeface="Helvetica Neue"/>
                <a:cs typeface="Helvetica Neue"/>
                <a:sym typeface="Helvetica Neue"/>
              </a:rPr>
              <a:t>CONFIDENTIAL</a:t>
            </a:r>
            <a:endParaRPr sz="500"/>
          </a:p>
        </p:txBody>
      </p:sp>
      <p:pic>
        <p:nvPicPr>
          <p:cNvPr id="679" name="Google Shape;679;p88" descr="Shape 423"/>
          <p:cNvPicPr preferRelativeResize="0"/>
          <p:nvPr/>
        </p:nvPicPr>
        <p:blipFill rotWithShape="1">
          <a:blip r:embed="rId3">
            <a:alphaModFix/>
          </a:blip>
          <a:srcRect l="20911" r="19050"/>
          <a:stretch/>
        </p:blipFill>
        <p:spPr>
          <a:xfrm>
            <a:off x="94125" y="4829600"/>
            <a:ext cx="238925" cy="262125"/>
          </a:xfrm>
          <a:prstGeom prst="rect">
            <a:avLst/>
          </a:prstGeom>
          <a:noFill/>
          <a:ln>
            <a:noFill/>
          </a:ln>
        </p:spPr>
      </p:pic>
      <p:sp>
        <p:nvSpPr>
          <p:cNvPr id="680" name="Google Shape;680;p88"/>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1_Full image slide_1_1_1">
  <p:cSld name="1_Full image slide_1_1_1">
    <p:spTree>
      <p:nvGrpSpPr>
        <p:cNvPr id="1" name="Shape 681"/>
        <p:cNvGrpSpPr/>
        <p:nvPr/>
      </p:nvGrpSpPr>
      <p:grpSpPr>
        <a:xfrm>
          <a:off x="0" y="0"/>
          <a:ext cx="0" cy="0"/>
          <a:chOff x="0" y="0"/>
          <a:chExt cx="0" cy="0"/>
        </a:xfrm>
      </p:grpSpPr>
      <p:pic>
        <p:nvPicPr>
          <p:cNvPr id="682" name="Google Shape;682;p89" descr="Shape 425"/>
          <p:cNvPicPr preferRelativeResize="0"/>
          <p:nvPr/>
        </p:nvPicPr>
        <p:blipFill rotWithShape="1">
          <a:blip r:embed="rId2">
            <a:alphaModFix/>
          </a:blip>
          <a:srcRect l="179" r="188"/>
          <a:stretch/>
        </p:blipFill>
        <p:spPr>
          <a:xfrm>
            <a:off x="-33040" y="-28017"/>
            <a:ext cx="9210000" cy="5199551"/>
          </a:xfrm>
          <a:prstGeom prst="rect">
            <a:avLst/>
          </a:prstGeom>
          <a:noFill/>
          <a:ln>
            <a:noFill/>
          </a:ln>
        </p:spPr>
      </p:pic>
      <p:pic>
        <p:nvPicPr>
          <p:cNvPr id="683" name="Google Shape;683;p89" descr="Shape 426"/>
          <p:cNvPicPr preferRelativeResize="0"/>
          <p:nvPr/>
        </p:nvPicPr>
        <p:blipFill rotWithShape="1">
          <a:blip r:embed="rId3">
            <a:alphaModFix amt="51000"/>
          </a:blip>
          <a:srcRect/>
          <a:stretch/>
        </p:blipFill>
        <p:spPr>
          <a:xfrm rot="-5400000">
            <a:off x="1960900" y="-2052088"/>
            <a:ext cx="5222200" cy="9247675"/>
          </a:xfrm>
          <a:prstGeom prst="rect">
            <a:avLst/>
          </a:prstGeom>
          <a:noFill/>
          <a:ln>
            <a:noFill/>
          </a:ln>
          <a:effectLst>
            <a:reflection stA="21000" endPos="40000" sy="-100000" algn="bl" rotWithShape="0"/>
          </a:effectLst>
        </p:spPr>
      </p:pic>
      <p:grpSp>
        <p:nvGrpSpPr>
          <p:cNvPr id="684" name="Google Shape;684;p89"/>
          <p:cNvGrpSpPr/>
          <p:nvPr/>
        </p:nvGrpSpPr>
        <p:grpSpPr>
          <a:xfrm>
            <a:off x="-33019" y="-28013"/>
            <a:ext cx="9210040" cy="5199527"/>
            <a:chOff x="0" y="-1"/>
            <a:chExt cx="24560102" cy="13865403"/>
          </a:xfrm>
        </p:grpSpPr>
        <p:sp>
          <p:nvSpPr>
            <p:cNvPr id="685" name="Google Shape;685;p89"/>
            <p:cNvSpPr/>
            <p:nvPr/>
          </p:nvSpPr>
          <p:spPr>
            <a:xfrm>
              <a:off x="0" y="-1"/>
              <a:ext cx="24560102" cy="13865403"/>
            </a:xfrm>
            <a:prstGeom prst="rect">
              <a:avLst/>
            </a:prstGeom>
            <a:solidFill>
              <a:srgbClr val="000000">
                <a:alpha val="23529"/>
              </a:srgbClr>
            </a:solidFill>
            <a:ln w="12700" cap="flat" cmpd="sng">
              <a:solidFill>
                <a:srgbClr val="59595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686" name="Google Shape;686;p89"/>
            <p:cNvSpPr txBox="1"/>
            <p:nvPr/>
          </p:nvSpPr>
          <p:spPr>
            <a:xfrm>
              <a:off x="0" y="6429691"/>
              <a:ext cx="24560102" cy="100601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ld</a:t>
              </a:r>
              <a:endParaRPr sz="500"/>
            </a:p>
          </p:txBody>
        </p:sp>
      </p:grpSp>
      <p:sp>
        <p:nvSpPr>
          <p:cNvPr id="687" name="Google Shape;687;p89"/>
          <p:cNvSpPr/>
          <p:nvPr/>
        </p:nvSpPr>
        <p:spPr>
          <a:xfrm>
            <a:off x="-33019" y="-28013"/>
            <a:ext cx="9210038" cy="5199526"/>
          </a:xfrm>
          <a:prstGeom prst="rect">
            <a:avLst/>
          </a:prstGeom>
          <a:solidFill>
            <a:srgbClr val="F3F3F3">
              <a:alpha val="60392"/>
            </a:srgbClr>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pic>
        <p:nvPicPr>
          <p:cNvPr id="688" name="Google Shape;688;p89" descr="Shape 429"/>
          <p:cNvPicPr preferRelativeResize="0"/>
          <p:nvPr/>
        </p:nvPicPr>
        <p:blipFill rotWithShape="1">
          <a:blip r:embed="rId4">
            <a:alphaModFix/>
          </a:blip>
          <a:srcRect/>
          <a:stretch/>
        </p:blipFill>
        <p:spPr>
          <a:xfrm>
            <a:off x="577275" y="587875"/>
            <a:ext cx="1479151" cy="974228"/>
          </a:xfrm>
          <a:prstGeom prst="rect">
            <a:avLst/>
          </a:prstGeom>
          <a:noFill/>
          <a:ln>
            <a:noFill/>
          </a:ln>
        </p:spPr>
      </p:pic>
      <p:sp>
        <p:nvSpPr>
          <p:cNvPr id="689" name="Google Shape;689;p89"/>
          <p:cNvSpPr txBox="1"/>
          <p:nvPr/>
        </p:nvSpPr>
        <p:spPr>
          <a:xfrm>
            <a:off x="348816" y="2135028"/>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sp>
        <p:nvSpPr>
          <p:cNvPr id="690" name="Google Shape;690;p89"/>
          <p:cNvSpPr txBox="1">
            <a:spLocks noGrp="1"/>
          </p:cNvSpPr>
          <p:nvPr>
            <p:ph type="title"/>
          </p:nvPr>
        </p:nvSpPr>
        <p:spPr>
          <a:xfrm>
            <a:off x="576075" y="1491254"/>
            <a:ext cx="2637057" cy="9234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434343"/>
              </a:buClr>
              <a:buSzPts val="2400"/>
              <a:buFont typeface="Helvetica Neue"/>
              <a:buNone/>
              <a:defRPr sz="2400" b="0" i="0" u="none" strike="noStrike" cap="none">
                <a:solidFill>
                  <a:srgbClr val="434343"/>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691" name="Google Shape;691;p89"/>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a:buNone/>
            </a:pPr>
            <a:r>
              <a:rPr lang="en" sz="600" b="0" i="0" u="none" strike="noStrike" cap="none">
                <a:solidFill>
                  <a:srgbClr val="434343"/>
                </a:solidFill>
                <a:latin typeface="Helvetica Neue"/>
                <a:ea typeface="Helvetica Neue"/>
                <a:cs typeface="Helvetica Neue"/>
                <a:sym typeface="Helvetica Neue"/>
              </a:rPr>
              <a:t>CONFIDENTIAL</a:t>
            </a:r>
            <a:endParaRPr sz="500"/>
          </a:p>
        </p:txBody>
      </p:sp>
      <p:pic>
        <p:nvPicPr>
          <p:cNvPr id="692" name="Google Shape;692;p89" descr="Shape 435"/>
          <p:cNvPicPr preferRelativeResize="0"/>
          <p:nvPr/>
        </p:nvPicPr>
        <p:blipFill rotWithShape="1">
          <a:blip r:embed="rId4">
            <a:alphaModFix/>
          </a:blip>
          <a:srcRect l="20911" r="19050"/>
          <a:stretch/>
        </p:blipFill>
        <p:spPr>
          <a:xfrm>
            <a:off x="94125" y="4829600"/>
            <a:ext cx="238925" cy="262125"/>
          </a:xfrm>
          <a:prstGeom prst="rect">
            <a:avLst/>
          </a:prstGeom>
          <a:noFill/>
          <a:ln>
            <a:noFill/>
          </a:ln>
        </p:spPr>
      </p:pic>
      <p:sp>
        <p:nvSpPr>
          <p:cNvPr id="693" name="Google Shape;693;p89"/>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1pPr>
            <a:lvl2pPr marL="0" marR="0" lvl="1"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2pPr>
            <a:lvl3pPr marL="0" marR="0" lvl="2"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3pPr>
            <a:lvl4pPr marL="0" marR="0" lvl="3"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4pPr>
            <a:lvl5pPr marL="0" marR="0" lvl="4"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5pPr>
            <a:lvl6pPr marL="0" marR="0" lvl="5"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6pPr>
            <a:lvl7pPr marL="0" marR="0" lvl="6"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7pPr>
            <a:lvl8pPr marL="0" marR="0" lvl="7"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8pPr>
            <a:lvl9pPr marL="0" marR="0" lvl="8" indent="0" algn="r" rtl="0">
              <a:lnSpc>
                <a:spcPct val="100000"/>
              </a:lnSpc>
              <a:spcBef>
                <a:spcPts val="0"/>
              </a:spcBef>
              <a:spcAft>
                <a:spcPts val="0"/>
              </a:spcAft>
              <a:buClr>
                <a:srgbClr val="434343"/>
              </a:buClr>
              <a:buSzPts val="700"/>
              <a:buFont typeface="Arial"/>
              <a:buNone/>
              <a:defRPr sz="700" b="0"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694"/>
        <p:cNvGrpSpPr/>
        <p:nvPr/>
      </p:nvGrpSpPr>
      <p:grpSpPr>
        <a:xfrm>
          <a:off x="0" y="0"/>
          <a:ext cx="0" cy="0"/>
          <a:chOff x="0" y="0"/>
          <a:chExt cx="0" cy="0"/>
        </a:xfrm>
      </p:grpSpPr>
      <p:sp>
        <p:nvSpPr>
          <p:cNvPr id="695" name="Google Shape;695;p90"/>
          <p:cNvSpPr txBox="1">
            <a:spLocks noGrp="1"/>
          </p:cNvSpPr>
          <p:nvPr>
            <p:ph type="title"/>
          </p:nvPr>
        </p:nvSpPr>
        <p:spPr>
          <a:xfrm>
            <a:off x="4760686" y="2318625"/>
            <a:ext cx="39642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pic>
        <p:nvPicPr>
          <p:cNvPr id="696" name="Google Shape;696;p90" descr="Shape 440"/>
          <p:cNvPicPr preferRelativeResize="0"/>
          <p:nvPr/>
        </p:nvPicPr>
        <p:blipFill rotWithShape="1">
          <a:blip r:embed="rId2">
            <a:alphaModFix/>
          </a:blip>
          <a:srcRect/>
          <a:stretch/>
        </p:blipFill>
        <p:spPr>
          <a:xfrm>
            <a:off x="-380550" y="843850"/>
            <a:ext cx="6143625" cy="3441689"/>
          </a:xfrm>
          <a:prstGeom prst="rect">
            <a:avLst/>
          </a:prstGeom>
          <a:noFill/>
          <a:ln>
            <a:noFill/>
          </a:ln>
        </p:spPr>
      </p:pic>
      <p:sp>
        <p:nvSpPr>
          <p:cNvPr id="697" name="Google Shape;697;p90"/>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Custom Layout_1">
  <p:cSld name="Custom Layout_1">
    <p:spTree>
      <p:nvGrpSpPr>
        <p:cNvPr id="1" name="Shape 698"/>
        <p:cNvGrpSpPr/>
        <p:nvPr/>
      </p:nvGrpSpPr>
      <p:grpSpPr>
        <a:xfrm>
          <a:off x="0" y="0"/>
          <a:ext cx="0" cy="0"/>
          <a:chOff x="0" y="0"/>
          <a:chExt cx="0" cy="0"/>
        </a:xfrm>
      </p:grpSpPr>
      <p:sp>
        <p:nvSpPr>
          <p:cNvPr id="699" name="Google Shape;699;p91"/>
          <p:cNvSpPr txBox="1">
            <a:spLocks noGrp="1"/>
          </p:cNvSpPr>
          <p:nvPr>
            <p:ph type="title"/>
          </p:nvPr>
        </p:nvSpPr>
        <p:spPr>
          <a:xfrm>
            <a:off x="4760686" y="2318625"/>
            <a:ext cx="3964275" cy="55417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00" name="Google Shape;700;p91"/>
          <p:cNvSpPr txBox="1"/>
          <p:nvPr/>
        </p:nvSpPr>
        <p:spPr>
          <a:xfrm>
            <a:off x="419100" y="4926703"/>
            <a:ext cx="2250957" cy="832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701" name="Google Shape;701;p91" descr="Shape 445"/>
          <p:cNvPicPr preferRelativeResize="0"/>
          <p:nvPr/>
        </p:nvPicPr>
        <p:blipFill rotWithShape="1">
          <a:blip r:embed="rId2">
            <a:alphaModFix/>
          </a:blip>
          <a:srcRect/>
          <a:stretch/>
        </p:blipFill>
        <p:spPr>
          <a:xfrm>
            <a:off x="907175" y="840638"/>
            <a:ext cx="3510074" cy="3510074"/>
          </a:xfrm>
          <a:prstGeom prst="rect">
            <a:avLst/>
          </a:prstGeom>
          <a:noFill/>
          <a:ln>
            <a:noFill/>
          </a:ln>
        </p:spPr>
      </p:pic>
      <p:sp>
        <p:nvSpPr>
          <p:cNvPr id="702" name="Google Shape;702;p91"/>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Full image slide with content">
  <p:cSld name="Full image slide with content">
    <p:bg>
      <p:bgPr>
        <a:solidFill>
          <a:srgbClr val="434343"/>
        </a:solidFill>
        <a:effectLst/>
      </p:bgPr>
    </p:bg>
    <p:spTree>
      <p:nvGrpSpPr>
        <p:cNvPr id="1" name="Shape 703"/>
        <p:cNvGrpSpPr/>
        <p:nvPr/>
      </p:nvGrpSpPr>
      <p:grpSpPr>
        <a:xfrm>
          <a:off x="0" y="0"/>
          <a:ext cx="0" cy="0"/>
          <a:chOff x="0" y="0"/>
          <a:chExt cx="0" cy="0"/>
        </a:xfrm>
      </p:grpSpPr>
      <p:pic>
        <p:nvPicPr>
          <p:cNvPr id="704" name="Google Shape;704;p92" descr="Shape 447"/>
          <p:cNvPicPr preferRelativeResize="0"/>
          <p:nvPr/>
        </p:nvPicPr>
        <p:blipFill rotWithShape="1">
          <a:blip r:embed="rId2">
            <a:alphaModFix/>
          </a:blip>
          <a:srcRect/>
          <a:stretch/>
        </p:blipFill>
        <p:spPr>
          <a:xfrm>
            <a:off x="1354" y="0"/>
            <a:ext cx="9141294" cy="5143502"/>
          </a:xfrm>
          <a:prstGeom prst="rect">
            <a:avLst/>
          </a:prstGeom>
          <a:noFill/>
          <a:ln>
            <a:noFill/>
          </a:ln>
        </p:spPr>
      </p:pic>
      <p:sp>
        <p:nvSpPr>
          <p:cNvPr id="705" name="Google Shape;705;p92"/>
          <p:cNvSpPr txBox="1">
            <a:spLocks noGrp="1"/>
          </p:cNvSpPr>
          <p:nvPr>
            <p:ph type="title"/>
          </p:nvPr>
        </p:nvSpPr>
        <p:spPr>
          <a:xfrm>
            <a:off x="1756090" y="700375"/>
            <a:ext cx="6968700" cy="5967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06" name="Google Shape;706;p92"/>
          <p:cNvSpPr txBox="1"/>
          <p:nvPr/>
        </p:nvSpPr>
        <p:spPr>
          <a:xfrm>
            <a:off x="-2532183" y="1915953"/>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707" name="Google Shape;707;p92" descr="Shape 451"/>
          <p:cNvPicPr preferRelativeResize="0"/>
          <p:nvPr/>
        </p:nvPicPr>
        <p:blipFill rotWithShape="1">
          <a:blip r:embed="rId3">
            <a:alphaModFix/>
          </a:blip>
          <a:srcRect/>
          <a:stretch/>
        </p:blipFill>
        <p:spPr>
          <a:xfrm>
            <a:off x="475770" y="511600"/>
            <a:ext cx="1479151" cy="974226"/>
          </a:xfrm>
          <a:prstGeom prst="rect">
            <a:avLst/>
          </a:prstGeom>
          <a:noFill/>
          <a:ln>
            <a:noFill/>
          </a:ln>
        </p:spPr>
      </p:pic>
      <p:sp>
        <p:nvSpPr>
          <p:cNvPr id="708" name="Google Shape;708;p92"/>
          <p:cNvSpPr/>
          <p:nvPr/>
        </p:nvSpPr>
        <p:spPr>
          <a:xfrm>
            <a:off x="4977700" y="3018362"/>
            <a:ext cx="496463" cy="496463"/>
          </a:xfrm>
          <a:prstGeom prst="ellipse">
            <a:avLst/>
          </a:prstGeom>
          <a:noFill/>
          <a:ln w="508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09" name="Google Shape;709;p92"/>
          <p:cNvSpPr/>
          <p:nvPr/>
        </p:nvSpPr>
        <p:spPr>
          <a:xfrm>
            <a:off x="4977700" y="2164862"/>
            <a:ext cx="496463" cy="496463"/>
          </a:xfrm>
          <a:prstGeom prst="ellipse">
            <a:avLst/>
          </a:prstGeom>
          <a:noFill/>
          <a:ln w="508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10" name="Google Shape;710;p92"/>
          <p:cNvSpPr/>
          <p:nvPr/>
        </p:nvSpPr>
        <p:spPr>
          <a:xfrm>
            <a:off x="820375" y="3853787"/>
            <a:ext cx="496463" cy="496463"/>
          </a:xfrm>
          <a:prstGeom prst="ellipse">
            <a:avLst/>
          </a:prstGeom>
          <a:noFill/>
          <a:ln w="508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11" name="Google Shape;711;p92"/>
          <p:cNvSpPr/>
          <p:nvPr/>
        </p:nvSpPr>
        <p:spPr>
          <a:xfrm>
            <a:off x="820375" y="3018362"/>
            <a:ext cx="496463" cy="496463"/>
          </a:xfrm>
          <a:prstGeom prst="ellipse">
            <a:avLst/>
          </a:prstGeom>
          <a:noFill/>
          <a:ln w="508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12" name="Google Shape;712;p92"/>
          <p:cNvSpPr/>
          <p:nvPr/>
        </p:nvSpPr>
        <p:spPr>
          <a:xfrm>
            <a:off x="820375" y="2182937"/>
            <a:ext cx="496463" cy="496463"/>
          </a:xfrm>
          <a:prstGeom prst="ellipse">
            <a:avLst/>
          </a:prstGeom>
          <a:noFill/>
          <a:ln w="508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13" name="Google Shape;713;p92"/>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FF"/>
              </a:buClr>
              <a:buSzPts val="600"/>
              <a:buFont typeface="Helvetica Neue"/>
              <a:buNone/>
            </a:pPr>
            <a:r>
              <a:rPr lang="en" sz="600" b="0" i="0" u="none" strike="noStrike" cap="none">
                <a:solidFill>
                  <a:srgbClr val="FFFFFF"/>
                </a:solidFill>
                <a:latin typeface="Helvetica Neue"/>
                <a:ea typeface="Helvetica Neue"/>
                <a:cs typeface="Helvetica Neue"/>
                <a:sym typeface="Helvetica Neue"/>
              </a:rPr>
              <a:t>CONFIDENTIAL</a:t>
            </a:r>
            <a:endParaRPr sz="500"/>
          </a:p>
        </p:txBody>
      </p:sp>
      <p:pic>
        <p:nvPicPr>
          <p:cNvPr id="714" name="Google Shape;714;p92" descr="Shape 469"/>
          <p:cNvPicPr preferRelativeResize="0"/>
          <p:nvPr/>
        </p:nvPicPr>
        <p:blipFill rotWithShape="1">
          <a:blip r:embed="rId3">
            <a:alphaModFix/>
          </a:blip>
          <a:srcRect l="20495" t="19072" r="20400" b="18313"/>
          <a:stretch/>
        </p:blipFill>
        <p:spPr>
          <a:xfrm>
            <a:off x="94125" y="4883626"/>
            <a:ext cx="238925" cy="166728"/>
          </a:xfrm>
          <a:prstGeom prst="rect">
            <a:avLst/>
          </a:prstGeom>
          <a:noFill/>
          <a:ln>
            <a:noFill/>
          </a:ln>
        </p:spPr>
      </p:pic>
      <p:sp>
        <p:nvSpPr>
          <p:cNvPr id="715" name="Google Shape;715;p92"/>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700"/>
              <a:buFont typeface="Arial"/>
              <a:buNone/>
              <a:defRPr sz="7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subject - no text">
  <p:cSld name="TITLE_1_3">
    <p:spTree>
      <p:nvGrpSpPr>
        <p:cNvPr id="1" name="Shape 77"/>
        <p:cNvGrpSpPr/>
        <p:nvPr/>
      </p:nvGrpSpPr>
      <p:grpSpPr>
        <a:xfrm>
          <a:off x="0" y="0"/>
          <a:ext cx="0" cy="0"/>
          <a:chOff x="0" y="0"/>
          <a:chExt cx="0" cy="0"/>
        </a:xfrm>
      </p:grpSpPr>
      <p:sp>
        <p:nvSpPr>
          <p:cNvPr id="78" name="Google Shape;78;p10"/>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
        <p:nvSpPr>
          <p:cNvPr id="79" name="Google Shape;79;p10"/>
          <p:cNvSpPr/>
          <p:nvPr/>
        </p:nvSpPr>
        <p:spPr>
          <a:xfrm>
            <a:off x="902517" y="19749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3857737" y="19749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6812956" y="1974900"/>
            <a:ext cx="1427100" cy="1427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txBox="1"/>
          <p:nvPr/>
        </p:nvSpPr>
        <p:spPr>
          <a:xfrm>
            <a:off x="1200150" y="2470200"/>
            <a:ext cx="809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ICON OR IMAGE</a:t>
            </a:r>
            <a:endParaRPr sz="600">
              <a:solidFill>
                <a:srgbClr val="CCCCCC"/>
              </a:solidFill>
              <a:latin typeface="Helvetica Neue"/>
              <a:ea typeface="Helvetica Neue"/>
              <a:cs typeface="Helvetica Neue"/>
              <a:sym typeface="Helvetica Neue"/>
            </a:endParaRPr>
          </a:p>
        </p:txBody>
      </p:sp>
      <p:sp>
        <p:nvSpPr>
          <p:cNvPr id="83" name="Google Shape;83;p10"/>
          <p:cNvSpPr txBox="1"/>
          <p:nvPr/>
        </p:nvSpPr>
        <p:spPr>
          <a:xfrm>
            <a:off x="4166438" y="2470200"/>
            <a:ext cx="809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ICON OR IMAGE</a:t>
            </a:r>
            <a:endParaRPr sz="600">
              <a:solidFill>
                <a:srgbClr val="CCCCCC"/>
              </a:solidFill>
              <a:latin typeface="Helvetica Neue"/>
              <a:ea typeface="Helvetica Neue"/>
              <a:cs typeface="Helvetica Neue"/>
              <a:sym typeface="Helvetica Neue"/>
            </a:endParaRPr>
          </a:p>
        </p:txBody>
      </p:sp>
      <p:sp>
        <p:nvSpPr>
          <p:cNvPr id="84" name="Google Shape;84;p10"/>
          <p:cNvSpPr txBox="1"/>
          <p:nvPr/>
        </p:nvSpPr>
        <p:spPr>
          <a:xfrm>
            <a:off x="7132688" y="2470200"/>
            <a:ext cx="809700" cy="46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ICON OR IMAGE</a:t>
            </a:r>
            <a:endParaRPr sz="600">
              <a:solidFill>
                <a:srgbClr val="CCCCCC"/>
              </a:solidFill>
              <a:latin typeface="Helvetica Neue"/>
              <a:ea typeface="Helvetica Neue"/>
              <a:cs typeface="Helvetica Neue"/>
              <a:sym typeface="Helvetica Neue"/>
            </a:endParaRPr>
          </a:p>
        </p:txBody>
      </p:sp>
      <p:sp>
        <p:nvSpPr>
          <p:cNvPr id="85" name="Google Shape;85;p10"/>
          <p:cNvSpPr txBox="1">
            <a:spLocks noGrp="1"/>
          </p:cNvSpPr>
          <p:nvPr>
            <p:ph type="title"/>
          </p:nvPr>
        </p:nvSpPr>
        <p:spPr>
          <a:xfrm>
            <a:off x="333250" y="298150"/>
            <a:ext cx="8275500" cy="853500"/>
          </a:xfrm>
          <a:prstGeom prst="rect">
            <a:avLst/>
          </a:prstGeom>
        </p:spPr>
        <p:txBody>
          <a:bodyPr spcFirstLastPara="1" wrap="square" lIns="91425" tIns="91425" rIns="91425" bIns="91425" anchor="t" anchorCtr="0"/>
          <a:lstStyle>
            <a:lvl1pPr lvl="0" rtl="0">
              <a:spcBef>
                <a:spcPts val="0"/>
              </a:spcBef>
              <a:spcAft>
                <a:spcPts val="0"/>
              </a:spcAft>
              <a:buNone/>
              <a:defRPr sz="2400">
                <a:solidFill>
                  <a:srgbClr val="9F9E9F"/>
                </a:solidFill>
                <a:latin typeface="Helvetica Neue Light"/>
                <a:ea typeface="Helvetica Neue Light"/>
                <a:cs typeface="Helvetica Neue Light"/>
                <a:sym typeface="Helvetica Neue Light"/>
              </a:defRPr>
            </a:lvl1pPr>
            <a:lvl2pPr lvl="1" rtl="0">
              <a:spcBef>
                <a:spcPts val="0"/>
              </a:spcBef>
              <a:spcAft>
                <a:spcPts val="0"/>
              </a:spcAft>
              <a:buNone/>
              <a:defRPr>
                <a:solidFill>
                  <a:srgbClr val="9F9E9F"/>
                </a:solidFill>
                <a:latin typeface="Helvetica Neue Light"/>
                <a:ea typeface="Helvetica Neue Light"/>
                <a:cs typeface="Helvetica Neue Light"/>
                <a:sym typeface="Helvetica Neue Light"/>
              </a:defRPr>
            </a:lvl2pPr>
            <a:lvl3pPr lvl="2" rtl="0">
              <a:spcBef>
                <a:spcPts val="0"/>
              </a:spcBef>
              <a:spcAft>
                <a:spcPts val="0"/>
              </a:spcAft>
              <a:buNone/>
              <a:defRPr>
                <a:solidFill>
                  <a:srgbClr val="9F9E9F"/>
                </a:solidFill>
                <a:latin typeface="Helvetica Neue Light"/>
                <a:ea typeface="Helvetica Neue Light"/>
                <a:cs typeface="Helvetica Neue Light"/>
                <a:sym typeface="Helvetica Neue Light"/>
              </a:defRPr>
            </a:lvl3pPr>
            <a:lvl4pPr lvl="3" rtl="0">
              <a:spcBef>
                <a:spcPts val="0"/>
              </a:spcBef>
              <a:spcAft>
                <a:spcPts val="0"/>
              </a:spcAft>
              <a:buNone/>
              <a:defRPr>
                <a:solidFill>
                  <a:srgbClr val="9F9E9F"/>
                </a:solidFill>
                <a:latin typeface="Helvetica Neue Light"/>
                <a:ea typeface="Helvetica Neue Light"/>
                <a:cs typeface="Helvetica Neue Light"/>
                <a:sym typeface="Helvetica Neue Light"/>
              </a:defRPr>
            </a:lvl4pPr>
            <a:lvl5pPr lvl="4" rtl="0">
              <a:spcBef>
                <a:spcPts val="0"/>
              </a:spcBef>
              <a:spcAft>
                <a:spcPts val="0"/>
              </a:spcAft>
              <a:buNone/>
              <a:defRPr>
                <a:solidFill>
                  <a:srgbClr val="9F9E9F"/>
                </a:solidFill>
                <a:latin typeface="Helvetica Neue Light"/>
                <a:ea typeface="Helvetica Neue Light"/>
                <a:cs typeface="Helvetica Neue Light"/>
                <a:sym typeface="Helvetica Neue Light"/>
              </a:defRPr>
            </a:lvl5pPr>
            <a:lvl6pPr lvl="5" rtl="0">
              <a:spcBef>
                <a:spcPts val="0"/>
              </a:spcBef>
              <a:spcAft>
                <a:spcPts val="0"/>
              </a:spcAft>
              <a:buNone/>
              <a:defRPr>
                <a:solidFill>
                  <a:srgbClr val="9F9E9F"/>
                </a:solidFill>
                <a:latin typeface="Helvetica Neue Light"/>
                <a:ea typeface="Helvetica Neue Light"/>
                <a:cs typeface="Helvetica Neue Light"/>
                <a:sym typeface="Helvetica Neue Light"/>
              </a:defRPr>
            </a:lvl6pPr>
            <a:lvl7pPr lvl="6" rtl="0">
              <a:spcBef>
                <a:spcPts val="0"/>
              </a:spcBef>
              <a:spcAft>
                <a:spcPts val="0"/>
              </a:spcAft>
              <a:buNone/>
              <a:defRPr>
                <a:solidFill>
                  <a:srgbClr val="9F9E9F"/>
                </a:solidFill>
                <a:latin typeface="Helvetica Neue Light"/>
                <a:ea typeface="Helvetica Neue Light"/>
                <a:cs typeface="Helvetica Neue Light"/>
                <a:sym typeface="Helvetica Neue Light"/>
              </a:defRPr>
            </a:lvl7pPr>
            <a:lvl8pPr lvl="7" rtl="0">
              <a:spcBef>
                <a:spcPts val="0"/>
              </a:spcBef>
              <a:spcAft>
                <a:spcPts val="0"/>
              </a:spcAft>
              <a:buNone/>
              <a:defRPr>
                <a:solidFill>
                  <a:srgbClr val="9F9E9F"/>
                </a:solidFill>
                <a:latin typeface="Helvetica Neue Light"/>
                <a:ea typeface="Helvetica Neue Light"/>
                <a:cs typeface="Helvetica Neue Light"/>
                <a:sym typeface="Helvetica Neue Light"/>
              </a:defRPr>
            </a:lvl8pPr>
            <a:lvl9pPr lvl="8" rtl="0">
              <a:spcBef>
                <a:spcPts val="0"/>
              </a:spcBef>
              <a:spcAft>
                <a:spcPts val="0"/>
              </a:spcAft>
              <a:buNone/>
              <a:defRPr>
                <a:solidFill>
                  <a:srgbClr val="9F9E9F"/>
                </a:solidFill>
                <a:latin typeface="Helvetica Neue Light"/>
                <a:ea typeface="Helvetica Neue Light"/>
                <a:cs typeface="Helvetica Neue Light"/>
                <a:sym typeface="Helvetica Neue Light"/>
              </a:defRPr>
            </a:lvl9pPr>
          </a:lstStyle>
          <a:p>
            <a:endParaRPr/>
          </a:p>
        </p:txBody>
      </p:sp>
      <p:sp>
        <p:nvSpPr>
          <p:cNvPr id="86" name="Google Shape;86;p10"/>
          <p:cNvSpPr txBox="1"/>
          <p:nvPr/>
        </p:nvSpPr>
        <p:spPr>
          <a:xfrm>
            <a:off x="388031" y="4846623"/>
            <a:ext cx="22509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F9E9F"/>
                </a:solidFill>
              </a:rPr>
              <a:t>CONFIDENTIAL</a:t>
            </a:r>
            <a:endParaRPr sz="600">
              <a:solidFill>
                <a:srgbClr val="9F9E9F"/>
              </a:solidFill>
            </a:endParaRPr>
          </a:p>
        </p:txBody>
      </p:sp>
      <p:pic>
        <p:nvPicPr>
          <p:cNvPr id="87" name="Google Shape;87;p10"/>
          <p:cNvPicPr preferRelativeResize="0"/>
          <p:nvPr/>
        </p:nvPicPr>
        <p:blipFill rotWithShape="1">
          <a:blip r:embed="rId2">
            <a:alphaModFix/>
          </a:blip>
          <a:srcRect t="47987"/>
          <a:stretch/>
        </p:blipFill>
        <p:spPr>
          <a:xfrm>
            <a:off x="-44774" y="4846632"/>
            <a:ext cx="548700" cy="285384"/>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1_Full image slide with content">
  <p:cSld name="1_Full image slide with content">
    <p:spTree>
      <p:nvGrpSpPr>
        <p:cNvPr id="1" name="Shape 716"/>
        <p:cNvGrpSpPr/>
        <p:nvPr/>
      </p:nvGrpSpPr>
      <p:grpSpPr>
        <a:xfrm>
          <a:off x="0" y="0"/>
          <a:ext cx="0" cy="0"/>
          <a:chOff x="0" y="0"/>
          <a:chExt cx="0" cy="0"/>
        </a:xfrm>
      </p:grpSpPr>
      <p:pic>
        <p:nvPicPr>
          <p:cNvPr id="717" name="Google Shape;717;p93" descr="Shape 471"/>
          <p:cNvPicPr preferRelativeResize="0"/>
          <p:nvPr/>
        </p:nvPicPr>
        <p:blipFill rotWithShape="1">
          <a:blip r:embed="rId2">
            <a:alphaModFix/>
          </a:blip>
          <a:srcRect/>
          <a:stretch/>
        </p:blipFill>
        <p:spPr>
          <a:xfrm>
            <a:off x="1354" y="0"/>
            <a:ext cx="9141294" cy="5143502"/>
          </a:xfrm>
          <a:prstGeom prst="rect">
            <a:avLst/>
          </a:prstGeom>
          <a:noFill/>
          <a:ln>
            <a:noFill/>
          </a:ln>
        </p:spPr>
      </p:pic>
      <p:sp>
        <p:nvSpPr>
          <p:cNvPr id="718" name="Google Shape;718;p93"/>
          <p:cNvSpPr txBox="1">
            <a:spLocks noGrp="1"/>
          </p:cNvSpPr>
          <p:nvPr>
            <p:ph type="title"/>
          </p:nvPr>
        </p:nvSpPr>
        <p:spPr>
          <a:xfrm>
            <a:off x="1756090" y="700375"/>
            <a:ext cx="6968700" cy="5967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19" name="Google Shape;719;p93"/>
          <p:cNvSpPr txBox="1"/>
          <p:nvPr/>
        </p:nvSpPr>
        <p:spPr>
          <a:xfrm>
            <a:off x="-2532183" y="1915953"/>
            <a:ext cx="2391525" cy="131164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FILL ENTIRE SLIDE WITH DARK IMAGE</a:t>
            </a:r>
            <a:endParaRPr sz="1400" b="0" i="0" u="none" strike="noStrike" cap="none">
              <a:solidFill>
                <a:srgbClr val="1F497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Select Image, then Press Cntrl + Down-Arrow (win) or Command+Down-Arrow to move the background image to bottom layer</a:t>
            </a:r>
            <a:endParaRPr sz="500"/>
          </a:p>
        </p:txBody>
      </p:sp>
      <p:pic>
        <p:nvPicPr>
          <p:cNvPr id="720" name="Google Shape;720;p93" descr="Shape 486"/>
          <p:cNvPicPr preferRelativeResize="0"/>
          <p:nvPr/>
        </p:nvPicPr>
        <p:blipFill rotWithShape="1">
          <a:blip r:embed="rId3">
            <a:alphaModFix/>
          </a:blip>
          <a:srcRect/>
          <a:stretch/>
        </p:blipFill>
        <p:spPr>
          <a:xfrm>
            <a:off x="475775" y="511600"/>
            <a:ext cx="1479151" cy="974228"/>
          </a:xfrm>
          <a:prstGeom prst="rect">
            <a:avLst/>
          </a:prstGeom>
          <a:noFill/>
          <a:ln>
            <a:noFill/>
          </a:ln>
        </p:spPr>
      </p:pic>
      <p:sp>
        <p:nvSpPr>
          <p:cNvPr id="721" name="Google Shape;721;p93"/>
          <p:cNvSpPr/>
          <p:nvPr/>
        </p:nvSpPr>
        <p:spPr>
          <a:xfrm>
            <a:off x="4977700" y="3018362"/>
            <a:ext cx="496463" cy="496463"/>
          </a:xfrm>
          <a:prstGeom prst="ellipse">
            <a:avLst/>
          </a:prstGeom>
          <a:noFill/>
          <a:ln w="50800" cap="flat" cmpd="sng">
            <a:solidFill>
              <a:srgbClr val="A4DBE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22" name="Google Shape;722;p93"/>
          <p:cNvSpPr/>
          <p:nvPr/>
        </p:nvSpPr>
        <p:spPr>
          <a:xfrm>
            <a:off x="4977700" y="2164862"/>
            <a:ext cx="496463" cy="496463"/>
          </a:xfrm>
          <a:prstGeom prst="ellipse">
            <a:avLst/>
          </a:prstGeom>
          <a:noFill/>
          <a:ln w="50800" cap="flat" cmpd="sng">
            <a:solidFill>
              <a:srgbClr val="DD9C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23" name="Google Shape;723;p93"/>
          <p:cNvSpPr/>
          <p:nvPr/>
        </p:nvSpPr>
        <p:spPr>
          <a:xfrm>
            <a:off x="820375" y="3853787"/>
            <a:ext cx="496463" cy="496463"/>
          </a:xfrm>
          <a:prstGeom prst="ellipse">
            <a:avLst/>
          </a:prstGeom>
          <a:noFill/>
          <a:ln w="50800" cap="flat" cmpd="sng">
            <a:solidFill>
              <a:srgbClr val="DF1995"/>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24" name="Google Shape;724;p93"/>
          <p:cNvSpPr/>
          <p:nvPr/>
        </p:nvSpPr>
        <p:spPr>
          <a:xfrm>
            <a:off x="820375" y="3018362"/>
            <a:ext cx="496463" cy="496463"/>
          </a:xfrm>
          <a:prstGeom prst="ellipse">
            <a:avLst/>
          </a:prstGeom>
          <a:noFill/>
          <a:ln w="50800" cap="flat" cmpd="sng">
            <a:solidFill>
              <a:srgbClr val="F7EA48"/>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25" name="Google Shape;725;p93"/>
          <p:cNvSpPr/>
          <p:nvPr/>
        </p:nvSpPr>
        <p:spPr>
          <a:xfrm>
            <a:off x="820375" y="2182937"/>
            <a:ext cx="496463" cy="496463"/>
          </a:xfrm>
          <a:prstGeom prst="ellipse">
            <a:avLst/>
          </a:prstGeom>
          <a:noFill/>
          <a:ln w="50800" cap="flat" cmpd="sng">
            <a:solidFill>
              <a:srgbClr val="E04E39"/>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26" name="Google Shape;726;p93"/>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434343"/>
              </a:buClr>
              <a:buSzPts val="600"/>
              <a:buFont typeface="Helvetica Neue"/>
              <a:buNone/>
            </a:pPr>
            <a:r>
              <a:rPr lang="en" sz="600" b="0" i="0" u="none" strike="noStrike" cap="none">
                <a:solidFill>
                  <a:srgbClr val="434343"/>
                </a:solidFill>
                <a:latin typeface="Helvetica Neue"/>
                <a:ea typeface="Helvetica Neue"/>
                <a:cs typeface="Helvetica Neue"/>
                <a:sym typeface="Helvetica Neue"/>
              </a:rPr>
              <a:t>CONFIDENTIAL</a:t>
            </a:r>
            <a:endParaRPr sz="500"/>
          </a:p>
        </p:txBody>
      </p:sp>
      <p:pic>
        <p:nvPicPr>
          <p:cNvPr id="727" name="Google Shape;727;p93" descr="Shape 493"/>
          <p:cNvPicPr preferRelativeResize="0"/>
          <p:nvPr/>
        </p:nvPicPr>
        <p:blipFill rotWithShape="1">
          <a:blip r:embed="rId3">
            <a:alphaModFix/>
          </a:blip>
          <a:srcRect l="20911" r="19050"/>
          <a:stretch/>
        </p:blipFill>
        <p:spPr>
          <a:xfrm>
            <a:off x="94125" y="4829600"/>
            <a:ext cx="238925" cy="262125"/>
          </a:xfrm>
          <a:prstGeom prst="rect">
            <a:avLst/>
          </a:prstGeom>
          <a:noFill/>
          <a:ln>
            <a:noFill/>
          </a:ln>
        </p:spPr>
      </p:pic>
      <p:sp>
        <p:nvSpPr>
          <p:cNvPr id="728" name="Google Shape;728;p93"/>
          <p:cNvSpPr txBox="1">
            <a:spLocks noGrp="1"/>
          </p:cNvSpPr>
          <p:nvPr>
            <p:ph type="sldNum" idx="12"/>
          </p:nvPr>
        </p:nvSpPr>
        <p:spPr>
          <a:xfrm>
            <a:off x="8624861" y="4919658"/>
            <a:ext cx="100115" cy="97208"/>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729"/>
        <p:cNvGrpSpPr/>
        <p:nvPr/>
      </p:nvGrpSpPr>
      <p:grpSpPr>
        <a:xfrm>
          <a:off x="0" y="0"/>
          <a:ext cx="0" cy="0"/>
          <a:chOff x="0" y="0"/>
          <a:chExt cx="0" cy="0"/>
        </a:xfrm>
      </p:grpSpPr>
      <p:pic>
        <p:nvPicPr>
          <p:cNvPr id="730" name="Google Shape;730;p94" descr="Shape 19"/>
          <p:cNvPicPr preferRelativeResize="0"/>
          <p:nvPr/>
        </p:nvPicPr>
        <p:blipFill rotWithShape="1">
          <a:blip r:embed="rId2">
            <a:alphaModFix/>
          </a:blip>
          <a:srcRect/>
          <a:stretch/>
        </p:blipFill>
        <p:spPr>
          <a:xfrm>
            <a:off x="94130" y="4885208"/>
            <a:ext cx="238920" cy="165146"/>
          </a:xfrm>
          <a:prstGeom prst="rect">
            <a:avLst/>
          </a:prstGeom>
          <a:noFill/>
          <a:ln>
            <a:noFill/>
          </a:ln>
        </p:spPr>
      </p:pic>
      <p:sp>
        <p:nvSpPr>
          <p:cNvPr id="731" name="Google Shape;731;p94"/>
          <p:cNvSpPr txBox="1"/>
          <p:nvPr/>
        </p:nvSpPr>
        <p:spPr>
          <a:xfrm>
            <a:off x="419100" y="4926561"/>
            <a:ext cx="2250957" cy="8351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9F9E9F"/>
              </a:buClr>
              <a:buSzPts val="600"/>
              <a:buFont typeface="Helvetica Neue"/>
              <a:buNone/>
            </a:pPr>
            <a:r>
              <a:rPr lang="en" sz="600" b="0" i="0" u="none" strike="noStrike" cap="none">
                <a:solidFill>
                  <a:srgbClr val="9F9E9F"/>
                </a:solidFill>
                <a:latin typeface="Helvetica Neue"/>
                <a:ea typeface="Helvetica Neue"/>
                <a:cs typeface="Helvetica Neue"/>
                <a:sym typeface="Helvetica Neue"/>
              </a:rPr>
              <a:t>CONFIDENTIAL</a:t>
            </a:r>
            <a:endParaRPr sz="500"/>
          </a:p>
        </p:txBody>
      </p:sp>
      <p:sp>
        <p:nvSpPr>
          <p:cNvPr id="732" name="Google Shape;732;p94"/>
          <p:cNvSpPr txBox="1">
            <a:spLocks noGrp="1"/>
          </p:cNvSpPr>
          <p:nvPr>
            <p:ph type="title"/>
          </p:nvPr>
        </p:nvSpPr>
        <p:spPr>
          <a:xfrm>
            <a:off x="311708" y="744575"/>
            <a:ext cx="8520525" cy="2052675"/>
          </a:xfrm>
          <a:prstGeom prst="rect">
            <a:avLst/>
          </a:prstGeom>
          <a:noFill/>
          <a:ln>
            <a:noFill/>
          </a:ln>
        </p:spPr>
        <p:txBody>
          <a:bodyPr spcFirstLastPara="1" wrap="square" lIns="34275" tIns="34275" rIns="34275" bIns="34275" anchor="b" anchorCtr="0"/>
          <a:lstStyle>
            <a:lvl1pPr marR="0" lvl="0" algn="ctr" rtl="0">
              <a:lnSpc>
                <a:spcPct val="100000"/>
              </a:lnSpc>
              <a:spcBef>
                <a:spcPts val="0"/>
              </a:spcBef>
              <a:spcAft>
                <a:spcPts val="0"/>
              </a:spcAft>
              <a:buClr>
                <a:srgbClr val="9F9E9F"/>
              </a:buClr>
              <a:buSzPts val="5200"/>
              <a:buFont typeface="Helvetica Neue"/>
              <a:buNone/>
              <a:defRPr sz="52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33" name="Google Shape;733;p94"/>
          <p:cNvSpPr txBox="1">
            <a:spLocks noGrp="1"/>
          </p:cNvSpPr>
          <p:nvPr>
            <p:ph type="body" idx="1"/>
          </p:nvPr>
        </p:nvSpPr>
        <p:spPr>
          <a:xfrm>
            <a:off x="311700" y="2834124"/>
            <a:ext cx="8520525" cy="792619"/>
          </a:xfrm>
          <a:prstGeom prst="rect">
            <a:avLst/>
          </a:prstGeom>
          <a:noFill/>
          <a:ln>
            <a:noFill/>
          </a:ln>
        </p:spPr>
        <p:txBody>
          <a:bodyPr spcFirstLastPara="1" wrap="square" lIns="34275" tIns="34275" rIns="34275" bIns="34275" anchor="t" anchorCtr="0"/>
          <a:lstStyle>
            <a:lvl1pPr marL="457200" marR="0" lvl="0"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666666"/>
              </a:buClr>
              <a:buSzPts val="2800"/>
              <a:buFont typeface="Arial"/>
              <a:buNone/>
              <a:defRPr sz="28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34" name="Google Shape;734;p94"/>
          <p:cNvSpPr txBox="1">
            <a:spLocks noGrp="1"/>
          </p:cNvSpPr>
          <p:nvPr>
            <p:ph type="sldNum" idx="12"/>
          </p:nvPr>
        </p:nvSpPr>
        <p:spPr>
          <a:xfrm>
            <a:off x="8921118" y="4811375"/>
            <a:ext cx="100115" cy="97209"/>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Section Title 1 1">
  <p:cSld name="Section Title 1 1">
    <p:spTree>
      <p:nvGrpSpPr>
        <p:cNvPr id="1" name="Shape 735"/>
        <p:cNvGrpSpPr/>
        <p:nvPr/>
      </p:nvGrpSpPr>
      <p:grpSpPr>
        <a:xfrm>
          <a:off x="0" y="0"/>
          <a:ext cx="0" cy="0"/>
          <a:chOff x="0" y="0"/>
          <a:chExt cx="0" cy="0"/>
        </a:xfrm>
      </p:grpSpPr>
      <p:pic>
        <p:nvPicPr>
          <p:cNvPr id="736" name="Google Shape;736;p95" descr="Shape 503"/>
          <p:cNvPicPr preferRelativeResize="0"/>
          <p:nvPr/>
        </p:nvPicPr>
        <p:blipFill rotWithShape="1">
          <a:blip r:embed="rId2">
            <a:alphaModFix amt="77000"/>
          </a:blip>
          <a:srcRect/>
          <a:stretch/>
        </p:blipFill>
        <p:spPr>
          <a:xfrm>
            <a:off x="0" y="-6287"/>
            <a:ext cx="9144057" cy="5143500"/>
          </a:xfrm>
          <a:prstGeom prst="rect">
            <a:avLst/>
          </a:prstGeom>
          <a:noFill/>
          <a:ln>
            <a:noFill/>
          </a:ln>
        </p:spPr>
      </p:pic>
      <p:sp>
        <p:nvSpPr>
          <p:cNvPr id="737" name="Google Shape;737;p95"/>
          <p:cNvSpPr txBox="1">
            <a:spLocks noGrp="1"/>
          </p:cNvSpPr>
          <p:nvPr>
            <p:ph type="title"/>
          </p:nvPr>
        </p:nvSpPr>
        <p:spPr>
          <a:xfrm>
            <a:off x="4105275" y="3203484"/>
            <a:ext cx="4655138" cy="853538"/>
          </a:xfrm>
          <a:prstGeom prst="rect">
            <a:avLst/>
          </a:prstGeom>
          <a:noFill/>
          <a:ln>
            <a:noFill/>
          </a:ln>
        </p:spPr>
        <p:txBody>
          <a:bodyPr spcFirstLastPara="1" wrap="square" lIns="34275" tIns="34275" rIns="34275" bIns="34275" anchor="ctr" anchorCtr="0"/>
          <a:lstStyle>
            <a:lvl1pPr marR="0" lvl="0" algn="r" rtl="0">
              <a:lnSpc>
                <a:spcPct val="100000"/>
              </a:lnSpc>
              <a:spcBef>
                <a:spcPts val="0"/>
              </a:spcBef>
              <a:spcAft>
                <a:spcPts val="0"/>
              </a:spcAft>
              <a:buClr>
                <a:srgbClr val="666666"/>
              </a:buClr>
              <a:buSzPts val="2400"/>
              <a:buFont typeface="Helvetica Neue"/>
              <a:buNone/>
              <a:defRPr sz="2400" b="0" i="0" u="none" strike="noStrike" cap="none">
                <a:solidFill>
                  <a:srgbClr val="666666"/>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38" name="Google Shape;738;p95"/>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739" name="Google Shape;739;p95" descr="Shape 506"/>
          <p:cNvPicPr preferRelativeResize="0"/>
          <p:nvPr/>
        </p:nvPicPr>
        <p:blipFill rotWithShape="1">
          <a:blip r:embed="rId3">
            <a:alphaModFix/>
          </a:blip>
          <a:srcRect t="14964" b="14972"/>
          <a:stretch/>
        </p:blipFill>
        <p:spPr>
          <a:xfrm>
            <a:off x="443125" y="2123413"/>
            <a:ext cx="2563819" cy="884082"/>
          </a:xfrm>
          <a:prstGeom prst="rect">
            <a:avLst/>
          </a:prstGeom>
          <a:noFill/>
          <a:ln>
            <a:noFill/>
          </a:ln>
        </p:spPr>
      </p:pic>
      <p:sp>
        <p:nvSpPr>
          <p:cNvPr id="740" name="Google Shape;740;p95"/>
          <p:cNvSpPr txBox="1">
            <a:spLocks noGrp="1"/>
          </p:cNvSpPr>
          <p:nvPr>
            <p:ph type="sldNum" idx="12"/>
          </p:nvPr>
        </p:nvSpPr>
        <p:spPr>
          <a:xfrm>
            <a:off x="4419600" y="4629150"/>
            <a:ext cx="2133600" cy="276225"/>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TITLE">
  <p:cSld name="TITLE 2">
    <p:spTree>
      <p:nvGrpSpPr>
        <p:cNvPr id="1" name="Shape 741"/>
        <p:cNvGrpSpPr/>
        <p:nvPr/>
      </p:nvGrpSpPr>
      <p:grpSpPr>
        <a:xfrm>
          <a:off x="0" y="0"/>
          <a:ext cx="0" cy="0"/>
          <a:chOff x="0" y="0"/>
          <a:chExt cx="0" cy="0"/>
        </a:xfrm>
      </p:grpSpPr>
      <p:sp>
        <p:nvSpPr>
          <p:cNvPr id="742" name="Google Shape;742;p96"/>
          <p:cNvSpPr/>
          <p:nvPr/>
        </p:nvSpPr>
        <p:spPr>
          <a:xfrm>
            <a:off x="4804475" y="920225"/>
            <a:ext cx="3957863" cy="3409426"/>
          </a:xfrm>
          <a:prstGeom prst="rect">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43" name="Google Shape;743;p96"/>
          <p:cNvSpPr txBox="1">
            <a:spLocks noGrp="1"/>
          </p:cNvSpPr>
          <p:nvPr>
            <p:ph type="body" idx="1"/>
          </p:nvPr>
        </p:nvSpPr>
        <p:spPr>
          <a:xfrm>
            <a:off x="333250" y="1336775"/>
            <a:ext cx="2637056" cy="1950244"/>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000"/>
              <a:buFont typeface="Arial"/>
              <a:buNone/>
              <a:defRPr sz="10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44" name="Google Shape;744;p96"/>
          <p:cNvSpPr txBox="1">
            <a:spLocks noGrp="1"/>
          </p:cNvSpPr>
          <p:nvPr>
            <p:ph type="title"/>
          </p:nvPr>
        </p:nvSpPr>
        <p:spPr>
          <a:xfrm>
            <a:off x="333250" y="298150"/>
            <a:ext cx="3957863"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45" name="Google Shape;745;p96"/>
          <p:cNvSpPr txBox="1"/>
          <p:nvPr/>
        </p:nvSpPr>
        <p:spPr>
          <a:xfrm>
            <a:off x="4115425" y="2438493"/>
            <a:ext cx="5312419"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B7B7B7"/>
              </a:buClr>
              <a:buSzPts val="600"/>
              <a:buFont typeface="Helvetica Neue"/>
              <a:buNone/>
            </a:pPr>
            <a:r>
              <a:rPr lang="en" sz="600" b="0" i="0" u="none" strike="noStrike" cap="none">
                <a:solidFill>
                  <a:srgbClr val="B7B7B7"/>
                </a:solidFill>
                <a:latin typeface="Helvetica Neue"/>
                <a:ea typeface="Helvetica Neue"/>
                <a:cs typeface="Helvetica Neue"/>
                <a:sym typeface="Helvetica Neue"/>
              </a:rPr>
              <a:t>CROP  IMAGE HERE</a:t>
            </a:r>
            <a:endParaRPr sz="500"/>
          </a:p>
        </p:txBody>
      </p:sp>
      <p:sp>
        <p:nvSpPr>
          <p:cNvPr id="746" name="Google Shape;746;p96"/>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747" name="Google Shape;747;p96" descr="Shape 513"/>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748" name="Google Shape;748;p96"/>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TITLE_1">
  <p:cSld name="TITLE_1">
    <p:spTree>
      <p:nvGrpSpPr>
        <p:cNvPr id="1" name="Shape 749"/>
        <p:cNvGrpSpPr/>
        <p:nvPr/>
      </p:nvGrpSpPr>
      <p:grpSpPr>
        <a:xfrm>
          <a:off x="0" y="0"/>
          <a:ext cx="0" cy="0"/>
          <a:chOff x="0" y="0"/>
          <a:chExt cx="0" cy="0"/>
        </a:xfrm>
      </p:grpSpPr>
      <p:sp>
        <p:nvSpPr>
          <p:cNvPr id="750" name="Google Shape;750;p97"/>
          <p:cNvSpPr txBox="1">
            <a:spLocks noGrp="1"/>
          </p:cNvSpPr>
          <p:nvPr>
            <p:ph type="body" idx="1"/>
          </p:nvPr>
        </p:nvSpPr>
        <p:spPr>
          <a:xfrm>
            <a:off x="333250" y="1336775"/>
            <a:ext cx="2637056" cy="1950244"/>
          </a:xfrm>
          <a:prstGeom prst="rect">
            <a:avLst/>
          </a:prstGeom>
          <a:noFill/>
          <a:ln>
            <a:noFill/>
          </a:ln>
        </p:spPr>
        <p:txBody>
          <a:bodyPr spcFirstLastPara="1" wrap="square" lIns="34275" tIns="34275" rIns="34275" bIns="34275" anchor="t" anchorCtr="0"/>
          <a:lstStyle>
            <a:lvl1pPr marL="457200" marR="0" lvl="0"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1pPr>
            <a:lvl2pPr marL="914400" marR="0" lvl="1"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2pPr>
            <a:lvl3pPr marL="1371600" marR="0" lvl="2"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3pPr>
            <a:lvl4pPr marL="1828800" marR="0" lvl="3"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4pPr>
            <a:lvl5pPr marL="2286000" marR="0" lvl="4" indent="-292100" algn="l" rtl="0">
              <a:lnSpc>
                <a:spcPct val="115000"/>
              </a:lnSpc>
              <a:spcBef>
                <a:spcPts val="0"/>
              </a:spcBef>
              <a:spcAft>
                <a:spcPts val="0"/>
              </a:spcAft>
              <a:buClr>
                <a:srgbClr val="666666"/>
              </a:buClr>
              <a:buSzPts val="1000"/>
              <a:buFont typeface="Helvetica Neue"/>
              <a:buChar char="○"/>
              <a:defRPr sz="10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51" name="Google Shape;751;p97"/>
          <p:cNvSpPr txBox="1">
            <a:spLocks noGrp="1"/>
          </p:cNvSpPr>
          <p:nvPr>
            <p:ph type="title"/>
          </p:nvPr>
        </p:nvSpPr>
        <p:spPr>
          <a:xfrm>
            <a:off x="333250" y="298150"/>
            <a:ext cx="3957863"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52" name="Google Shape;752;p97"/>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753" name="Google Shape;753;p97" descr="Shape 519"/>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754" name="Google Shape;754;p97"/>
          <p:cNvSpPr txBox="1">
            <a:spLocks noGrp="1"/>
          </p:cNvSpPr>
          <p:nvPr>
            <p:ph type="body" idx="2"/>
          </p:nvPr>
        </p:nvSpPr>
        <p:spPr>
          <a:xfrm>
            <a:off x="5060401" y="1336775"/>
            <a:ext cx="2637056" cy="19502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55" name="Google Shape;755;p97"/>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Four Subjects">
  <p:cSld name="Four Subjects 2">
    <p:spTree>
      <p:nvGrpSpPr>
        <p:cNvPr id="1" name="Shape 756"/>
        <p:cNvGrpSpPr/>
        <p:nvPr/>
      </p:nvGrpSpPr>
      <p:grpSpPr>
        <a:xfrm>
          <a:off x="0" y="0"/>
          <a:ext cx="0" cy="0"/>
          <a:chOff x="0" y="0"/>
          <a:chExt cx="0" cy="0"/>
        </a:xfrm>
      </p:grpSpPr>
      <p:sp>
        <p:nvSpPr>
          <p:cNvPr id="757" name="Google Shape;757;p98"/>
          <p:cNvSpPr/>
          <p:nvPr/>
        </p:nvSpPr>
        <p:spPr>
          <a:xfrm rot="10800000">
            <a:off x="323221" y="2562642"/>
            <a:ext cx="2123720"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58" name="Google Shape;758;p98"/>
          <p:cNvSpPr/>
          <p:nvPr/>
        </p:nvSpPr>
        <p:spPr>
          <a:xfrm rot="10800000">
            <a:off x="4570621" y="2562642"/>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59" name="Google Shape;759;p98"/>
          <p:cNvSpPr/>
          <p:nvPr/>
        </p:nvSpPr>
        <p:spPr>
          <a:xfrm>
            <a:off x="323260"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EE467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60" name="Google Shape;760;p98"/>
          <p:cNvSpPr/>
          <p:nvPr/>
        </p:nvSpPr>
        <p:spPr>
          <a:xfrm rot="10800000">
            <a:off x="2446921" y="2567066"/>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C18EBC"/>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61" name="Google Shape;761;p98"/>
          <p:cNvSpPr/>
          <p:nvPr/>
        </p:nvSpPr>
        <p:spPr>
          <a:xfrm>
            <a:off x="4570660"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0D5D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62" name="Google Shape;762;p98"/>
          <p:cNvSpPr/>
          <p:nvPr/>
        </p:nvSpPr>
        <p:spPr>
          <a:xfrm rot="10800000">
            <a:off x="6694320" y="2562642"/>
            <a:ext cx="2123720"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F58862"/>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63" name="Google Shape;763;p98"/>
          <p:cNvSpPr txBox="1">
            <a:spLocks noGrp="1"/>
          </p:cNvSpPr>
          <p:nvPr>
            <p:ph type="body" idx="1"/>
          </p:nvPr>
        </p:nvSpPr>
        <p:spPr>
          <a:xfrm>
            <a:off x="689250" y="2505075"/>
            <a:ext cx="1391682" cy="671457"/>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600"/>
              <a:buFont typeface="Arial"/>
              <a:buNone/>
              <a:defRPr sz="6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64" name="Google Shape;764;p98"/>
          <p:cNvSpPr txBox="1">
            <a:spLocks noGrp="1"/>
          </p:cNvSpPr>
          <p:nvPr>
            <p:ph type="body" idx="2"/>
          </p:nvPr>
        </p:nvSpPr>
        <p:spPr>
          <a:xfrm>
            <a:off x="4936649" y="2505075"/>
            <a:ext cx="1391682" cy="671457"/>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65" name="Google Shape;765;p98"/>
          <p:cNvSpPr/>
          <p:nvPr/>
        </p:nvSpPr>
        <p:spPr>
          <a:xfrm>
            <a:off x="1049400" y="1762125"/>
            <a:ext cx="671457" cy="671457"/>
          </a:xfrm>
          <a:prstGeom prst="ellipse">
            <a:avLst/>
          </a:prstGeom>
          <a:solidFill>
            <a:srgbClr val="EE4672"/>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66" name="Google Shape;766;p98"/>
          <p:cNvSpPr/>
          <p:nvPr/>
        </p:nvSpPr>
        <p:spPr>
          <a:xfrm>
            <a:off x="5296799" y="1762125"/>
            <a:ext cx="671457" cy="671457"/>
          </a:xfrm>
          <a:prstGeom prst="ellipse">
            <a:avLst/>
          </a:prstGeom>
          <a:solidFill>
            <a:srgbClr val="90D5DF"/>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67" name="Google Shape;767;p98"/>
          <p:cNvSpPr txBox="1">
            <a:spLocks noGrp="1"/>
          </p:cNvSpPr>
          <p:nvPr>
            <p:ph type="title"/>
          </p:nvPr>
        </p:nvSpPr>
        <p:spPr>
          <a:xfrm>
            <a:off x="333250" y="298150"/>
            <a:ext cx="8484244"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68" name="Google Shape;768;p98"/>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769" name="Google Shape;769;p98" descr="Shape 536"/>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770" name="Google Shape;770;p98"/>
          <p:cNvSpPr/>
          <p:nvPr/>
        </p:nvSpPr>
        <p:spPr>
          <a:xfrm>
            <a:off x="2446960" y="1514574"/>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71" name="Google Shape;771;p98"/>
          <p:cNvSpPr txBox="1">
            <a:spLocks noGrp="1"/>
          </p:cNvSpPr>
          <p:nvPr>
            <p:ph type="body" idx="3"/>
          </p:nvPr>
        </p:nvSpPr>
        <p:spPr>
          <a:xfrm>
            <a:off x="2812950" y="2509500"/>
            <a:ext cx="1391682" cy="671457"/>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72" name="Google Shape;772;p98"/>
          <p:cNvSpPr/>
          <p:nvPr/>
        </p:nvSpPr>
        <p:spPr>
          <a:xfrm>
            <a:off x="3173100" y="1766550"/>
            <a:ext cx="671457" cy="671457"/>
          </a:xfrm>
          <a:prstGeom prst="ellipse">
            <a:avLst/>
          </a:prstGeom>
          <a:solidFill>
            <a:srgbClr val="C18EBC"/>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73" name="Google Shape;773;p98"/>
          <p:cNvSpPr/>
          <p:nvPr/>
        </p:nvSpPr>
        <p:spPr>
          <a:xfrm>
            <a:off x="6694361" y="1510149"/>
            <a:ext cx="2123719" cy="1061860"/>
          </a:xfrm>
          <a:custGeom>
            <a:avLst/>
            <a:gdLst/>
            <a:ahLst/>
            <a:cxnLst/>
            <a:rect l="l" t="t" r="r" b="b"/>
            <a:pathLst>
              <a:path w="21600" h="21600" extrusionOk="0">
                <a:moveTo>
                  <a:pt x="0" y="21600"/>
                </a:moveTo>
                <a:cubicBezTo>
                  <a:pt x="0" y="9671"/>
                  <a:pt x="4835" y="0"/>
                  <a:pt x="10800" y="0"/>
                </a:cubicBezTo>
                <a:cubicBezTo>
                  <a:pt x="16765" y="0"/>
                  <a:pt x="21600" y="9671"/>
                  <a:pt x="21600" y="21600"/>
                </a:cubicBezTo>
              </a:path>
            </a:pathLst>
          </a:custGeom>
          <a:noFill/>
          <a:ln w="25400" cap="flat" cmpd="sng">
            <a:solidFill>
              <a:srgbClr val="9F9E9F"/>
            </a:solidFill>
            <a:prstDash val="solid"/>
            <a:round/>
            <a:headEnd type="none" w="sm" len="sm"/>
            <a:tailEnd type="none" w="sm" len="sm"/>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74" name="Google Shape;774;p98"/>
          <p:cNvSpPr txBox="1">
            <a:spLocks noGrp="1"/>
          </p:cNvSpPr>
          <p:nvPr>
            <p:ph type="body" idx="4"/>
          </p:nvPr>
        </p:nvSpPr>
        <p:spPr>
          <a:xfrm>
            <a:off x="7060349" y="2505075"/>
            <a:ext cx="1391682" cy="671457"/>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75" name="Google Shape;775;p98"/>
          <p:cNvSpPr/>
          <p:nvPr/>
        </p:nvSpPr>
        <p:spPr>
          <a:xfrm>
            <a:off x="7420499" y="1762125"/>
            <a:ext cx="671457" cy="671457"/>
          </a:xfrm>
          <a:prstGeom prst="ellipse">
            <a:avLst/>
          </a:prstGeom>
          <a:solidFill>
            <a:srgbClr val="FF8A2A"/>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76" name="Google Shape;776;p98"/>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777"/>
        <p:cNvGrpSpPr/>
        <p:nvPr/>
      </p:nvGrpSpPr>
      <p:grpSpPr>
        <a:xfrm>
          <a:off x="0" y="0"/>
          <a:ext cx="0" cy="0"/>
          <a:chOff x="0" y="0"/>
          <a:chExt cx="0" cy="0"/>
        </a:xfrm>
      </p:grpSpPr>
      <p:sp>
        <p:nvSpPr>
          <p:cNvPr id="778" name="Google Shape;778;p99"/>
          <p:cNvSpPr txBox="1">
            <a:spLocks noGrp="1"/>
          </p:cNvSpPr>
          <p:nvPr>
            <p:ph type="title"/>
          </p:nvPr>
        </p:nvSpPr>
        <p:spPr>
          <a:xfrm>
            <a:off x="4640075" y="2318625"/>
            <a:ext cx="3691238"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79" name="Google Shape;779;p99"/>
          <p:cNvSpPr txBox="1"/>
          <p:nvPr/>
        </p:nvSpPr>
        <p:spPr>
          <a:xfrm>
            <a:off x="354706" y="4737625"/>
            <a:ext cx="2250956"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780" name="Google Shape;780;p99" descr="Shape 547"/>
          <p:cNvPicPr preferRelativeResize="0"/>
          <p:nvPr/>
        </p:nvPicPr>
        <p:blipFill rotWithShape="1">
          <a:blip r:embed="rId2">
            <a:alphaModFix/>
          </a:blip>
          <a:srcRect/>
          <a:stretch/>
        </p:blipFill>
        <p:spPr>
          <a:xfrm>
            <a:off x="-380550" y="843850"/>
            <a:ext cx="6143623" cy="3455801"/>
          </a:xfrm>
          <a:prstGeom prst="rect">
            <a:avLst/>
          </a:prstGeom>
          <a:noFill/>
          <a:ln>
            <a:noFill/>
          </a:ln>
        </p:spPr>
      </p:pic>
      <p:sp>
        <p:nvSpPr>
          <p:cNvPr id="781" name="Google Shape;781;p99"/>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Three Subjects">
  <p:cSld name="Three Subjects">
    <p:spTree>
      <p:nvGrpSpPr>
        <p:cNvPr id="1" name="Shape 782"/>
        <p:cNvGrpSpPr/>
        <p:nvPr/>
      </p:nvGrpSpPr>
      <p:grpSpPr>
        <a:xfrm>
          <a:off x="0" y="0"/>
          <a:ext cx="0" cy="0"/>
          <a:chOff x="0" y="0"/>
          <a:chExt cx="0" cy="0"/>
        </a:xfrm>
      </p:grpSpPr>
      <p:sp>
        <p:nvSpPr>
          <p:cNvPr id="783" name="Google Shape;783;p100"/>
          <p:cNvSpPr txBox="1">
            <a:spLocks noGrp="1"/>
          </p:cNvSpPr>
          <p:nvPr>
            <p:ph type="body" idx="1"/>
          </p:nvPr>
        </p:nvSpPr>
        <p:spPr>
          <a:xfrm>
            <a:off x="354700" y="889185"/>
            <a:ext cx="8275500" cy="393525"/>
          </a:xfrm>
          <a:prstGeom prst="rect">
            <a:avLst/>
          </a:prstGeom>
          <a:noFill/>
          <a:ln>
            <a:noFill/>
          </a:ln>
        </p:spPr>
        <p:txBody>
          <a:bodyPr spcFirstLastPara="1" wrap="square" lIns="34275" tIns="34275" rIns="34275" bIns="34275" anchor="t" anchorCtr="0"/>
          <a:lstStyle>
            <a:lvl1pPr marL="457200" marR="0" lvl="0"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0"/>
              </a:spcBef>
              <a:spcAft>
                <a:spcPts val="0"/>
              </a:spcAft>
              <a:buClr>
                <a:srgbClr val="666666"/>
              </a:buClr>
              <a:buSzPts val="1100"/>
              <a:buFont typeface="Arial"/>
              <a:buNone/>
              <a:defRPr sz="11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84" name="Google Shape;784;p100"/>
          <p:cNvSpPr txBox="1">
            <a:spLocks noGrp="1"/>
          </p:cNvSpPr>
          <p:nvPr>
            <p:ph type="body" idx="2"/>
          </p:nvPr>
        </p:nvSpPr>
        <p:spPr>
          <a:xfrm>
            <a:off x="324986"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85" name="Google Shape;785;p100"/>
          <p:cNvSpPr/>
          <p:nvPr/>
        </p:nvSpPr>
        <p:spPr>
          <a:xfrm>
            <a:off x="902517"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86" name="Google Shape;786;p100"/>
          <p:cNvSpPr txBox="1">
            <a:spLocks noGrp="1"/>
          </p:cNvSpPr>
          <p:nvPr>
            <p:ph type="body" idx="3"/>
          </p:nvPr>
        </p:nvSpPr>
        <p:spPr>
          <a:xfrm>
            <a:off x="328020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87" name="Google Shape;787;p100"/>
          <p:cNvSpPr/>
          <p:nvPr/>
        </p:nvSpPr>
        <p:spPr>
          <a:xfrm>
            <a:off x="385773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88" name="Google Shape;788;p100"/>
          <p:cNvSpPr txBox="1">
            <a:spLocks noGrp="1"/>
          </p:cNvSpPr>
          <p:nvPr>
            <p:ph type="body" idx="4"/>
          </p:nvPr>
        </p:nvSpPr>
        <p:spPr>
          <a:xfrm>
            <a:off x="623542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89" name="Google Shape;789;p100"/>
          <p:cNvSpPr/>
          <p:nvPr/>
        </p:nvSpPr>
        <p:spPr>
          <a:xfrm>
            <a:off x="681295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790" name="Google Shape;790;p100"/>
          <p:cNvSpPr txBox="1"/>
          <p:nvPr/>
        </p:nvSpPr>
        <p:spPr>
          <a:xfrm>
            <a:off x="1200150" y="2157565"/>
            <a:ext cx="809662"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791" name="Google Shape;791;p100"/>
          <p:cNvSpPr txBox="1"/>
          <p:nvPr/>
        </p:nvSpPr>
        <p:spPr>
          <a:xfrm>
            <a:off x="4166437"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792" name="Google Shape;792;p100"/>
          <p:cNvSpPr txBox="1"/>
          <p:nvPr/>
        </p:nvSpPr>
        <p:spPr>
          <a:xfrm>
            <a:off x="7132686"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793" name="Google Shape;793;p100"/>
          <p:cNvSpPr txBox="1">
            <a:spLocks noGrp="1"/>
          </p:cNvSpPr>
          <p:nvPr>
            <p:ph type="title"/>
          </p:nvPr>
        </p:nvSpPr>
        <p:spPr>
          <a:xfrm>
            <a:off x="333250" y="298150"/>
            <a:ext cx="8275499"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794" name="Google Shape;794;p100"/>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795" name="Google Shape;795;p100" descr="Shape 562"/>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796" name="Google Shape;796;p100"/>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Three Subjects - Title Only">
  <p:cSld name="Three Subjects - Title Only">
    <p:spTree>
      <p:nvGrpSpPr>
        <p:cNvPr id="1" name="Shape 797"/>
        <p:cNvGrpSpPr/>
        <p:nvPr/>
      </p:nvGrpSpPr>
      <p:grpSpPr>
        <a:xfrm>
          <a:off x="0" y="0"/>
          <a:ext cx="0" cy="0"/>
          <a:chOff x="0" y="0"/>
          <a:chExt cx="0" cy="0"/>
        </a:xfrm>
      </p:grpSpPr>
      <p:sp>
        <p:nvSpPr>
          <p:cNvPr id="798" name="Google Shape;798;p101"/>
          <p:cNvSpPr txBox="1">
            <a:spLocks noGrp="1"/>
          </p:cNvSpPr>
          <p:nvPr>
            <p:ph type="body" idx="1"/>
          </p:nvPr>
        </p:nvSpPr>
        <p:spPr>
          <a:xfrm>
            <a:off x="324986" y="3062283"/>
            <a:ext cx="2582044" cy="932344"/>
          </a:xfrm>
          <a:prstGeom prst="rect">
            <a:avLst/>
          </a:prstGeom>
          <a:noFill/>
          <a:ln>
            <a:noFill/>
          </a:ln>
        </p:spPr>
        <p:txBody>
          <a:bodyPr spcFirstLastPara="1" wrap="square" lIns="34275" tIns="34275" rIns="34275" bIns="34275" anchor="t" anchorCtr="0"/>
          <a:lstStyle>
            <a:lvl1pPr marL="457200" marR="0" lvl="0"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1pPr>
            <a:lvl2pPr marL="914400" marR="0" lvl="1"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2pPr>
            <a:lvl3pPr marL="1371600" marR="0" lvl="2"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3pPr>
            <a:lvl4pPr marL="1828800" marR="0" lvl="3"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4pPr>
            <a:lvl5pPr marL="2286000" marR="0" lvl="4" indent="-228600" algn="ctr" rtl="0">
              <a:lnSpc>
                <a:spcPct val="115000"/>
              </a:lnSpc>
              <a:spcBef>
                <a:spcPts val="0"/>
              </a:spcBef>
              <a:spcAft>
                <a:spcPts val="0"/>
              </a:spcAft>
              <a:buClr>
                <a:srgbClr val="666666"/>
              </a:buClr>
              <a:buSzPts val="1400"/>
              <a:buFont typeface="Arial"/>
              <a:buNone/>
              <a:defRPr sz="1400" b="0" i="0" u="none" strike="noStrike" cap="none">
                <a:solidFill>
                  <a:srgbClr val="666666"/>
                </a:solidFill>
                <a:latin typeface="Helvetica Neue"/>
                <a:ea typeface="Helvetica Neue"/>
                <a:cs typeface="Helvetica Neue"/>
                <a:sym typeface="Helvetica Neue"/>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799" name="Google Shape;799;p101"/>
          <p:cNvSpPr/>
          <p:nvPr/>
        </p:nvSpPr>
        <p:spPr>
          <a:xfrm>
            <a:off x="902517"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800" name="Google Shape;800;p101"/>
          <p:cNvSpPr txBox="1">
            <a:spLocks noGrp="1"/>
          </p:cNvSpPr>
          <p:nvPr>
            <p:ph type="body" idx="2"/>
          </p:nvPr>
        </p:nvSpPr>
        <p:spPr>
          <a:xfrm>
            <a:off x="328020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01" name="Google Shape;801;p101"/>
          <p:cNvSpPr/>
          <p:nvPr/>
        </p:nvSpPr>
        <p:spPr>
          <a:xfrm>
            <a:off x="385773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802" name="Google Shape;802;p101"/>
          <p:cNvSpPr txBox="1">
            <a:spLocks noGrp="1"/>
          </p:cNvSpPr>
          <p:nvPr>
            <p:ph type="body" idx="3"/>
          </p:nvPr>
        </p:nvSpPr>
        <p:spPr>
          <a:xfrm>
            <a:off x="6235425" y="3062283"/>
            <a:ext cx="2582044" cy="932344"/>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803" name="Google Shape;803;p101"/>
          <p:cNvSpPr/>
          <p:nvPr/>
        </p:nvSpPr>
        <p:spPr>
          <a:xfrm>
            <a:off x="6812956" y="15621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804" name="Google Shape;804;p101"/>
          <p:cNvSpPr txBox="1"/>
          <p:nvPr/>
        </p:nvSpPr>
        <p:spPr>
          <a:xfrm>
            <a:off x="1200150" y="2157565"/>
            <a:ext cx="809662"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805" name="Google Shape;805;p101"/>
          <p:cNvSpPr txBox="1"/>
          <p:nvPr/>
        </p:nvSpPr>
        <p:spPr>
          <a:xfrm>
            <a:off x="4166437"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806" name="Google Shape;806;p101"/>
          <p:cNvSpPr txBox="1"/>
          <p:nvPr/>
        </p:nvSpPr>
        <p:spPr>
          <a:xfrm>
            <a:off x="7132686" y="2157565"/>
            <a:ext cx="809663" cy="26643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807" name="Google Shape;807;p101"/>
          <p:cNvSpPr txBox="1">
            <a:spLocks noGrp="1"/>
          </p:cNvSpPr>
          <p:nvPr>
            <p:ph type="title"/>
          </p:nvPr>
        </p:nvSpPr>
        <p:spPr>
          <a:xfrm>
            <a:off x="333250" y="298150"/>
            <a:ext cx="8275499"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08" name="Google Shape;808;p101"/>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09" name="Google Shape;809;p101" descr="Shape 576"/>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810" name="Google Shape;810;p101"/>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Three subject - no text">
  <p:cSld name="Three subject - no text">
    <p:spTree>
      <p:nvGrpSpPr>
        <p:cNvPr id="1" name="Shape 811"/>
        <p:cNvGrpSpPr/>
        <p:nvPr/>
      </p:nvGrpSpPr>
      <p:grpSpPr>
        <a:xfrm>
          <a:off x="0" y="0"/>
          <a:ext cx="0" cy="0"/>
          <a:chOff x="0" y="0"/>
          <a:chExt cx="0" cy="0"/>
        </a:xfrm>
      </p:grpSpPr>
      <p:sp>
        <p:nvSpPr>
          <p:cNvPr id="812" name="Google Shape;812;p102"/>
          <p:cNvSpPr/>
          <p:nvPr/>
        </p:nvSpPr>
        <p:spPr>
          <a:xfrm>
            <a:off x="902517" y="19749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813" name="Google Shape;813;p102"/>
          <p:cNvSpPr/>
          <p:nvPr/>
        </p:nvSpPr>
        <p:spPr>
          <a:xfrm>
            <a:off x="3857736" y="19749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814" name="Google Shape;814;p102"/>
          <p:cNvSpPr/>
          <p:nvPr/>
        </p:nvSpPr>
        <p:spPr>
          <a:xfrm>
            <a:off x="6812956" y="1974900"/>
            <a:ext cx="1427119" cy="1427119"/>
          </a:xfrm>
          <a:prstGeom prst="ellipse">
            <a:avLst/>
          </a:prstGeom>
          <a:solidFill>
            <a:srgbClr val="EEEEEE"/>
          </a:solidFill>
          <a:ln>
            <a:noFill/>
          </a:ln>
        </p:spPr>
        <p:txBody>
          <a:bodyPr spcFirstLastPara="1" wrap="square" lIns="25725" tIns="25725" rIns="25725" bIns="2572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1F497D"/>
              </a:solidFill>
              <a:latin typeface="Arial"/>
              <a:ea typeface="Arial"/>
              <a:cs typeface="Arial"/>
              <a:sym typeface="Arial"/>
            </a:endParaRPr>
          </a:p>
        </p:txBody>
      </p:sp>
      <p:sp>
        <p:nvSpPr>
          <p:cNvPr id="815" name="Google Shape;815;p102"/>
          <p:cNvSpPr txBox="1"/>
          <p:nvPr/>
        </p:nvSpPr>
        <p:spPr>
          <a:xfrm>
            <a:off x="1200150" y="2570365"/>
            <a:ext cx="809662"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816" name="Google Shape;816;p102"/>
          <p:cNvSpPr txBox="1"/>
          <p:nvPr/>
        </p:nvSpPr>
        <p:spPr>
          <a:xfrm>
            <a:off x="4166437" y="2570365"/>
            <a:ext cx="809663"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817" name="Google Shape;817;p102"/>
          <p:cNvSpPr txBox="1"/>
          <p:nvPr/>
        </p:nvSpPr>
        <p:spPr>
          <a:xfrm>
            <a:off x="7132686" y="2570365"/>
            <a:ext cx="809663" cy="2664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666666"/>
              </a:buClr>
              <a:buSzPts val="600"/>
              <a:buFont typeface="Helvetica Neue"/>
              <a:buNone/>
            </a:pPr>
            <a:r>
              <a:rPr lang="en" sz="600" b="0" i="0" u="none" strike="noStrike" cap="none">
                <a:solidFill>
                  <a:srgbClr val="666666"/>
                </a:solidFill>
                <a:latin typeface="Helvetica Neue"/>
                <a:ea typeface="Helvetica Neue"/>
                <a:cs typeface="Helvetica Neue"/>
                <a:sym typeface="Helvetica Neue"/>
              </a:rPr>
              <a:t>ICON OR IMAGE</a:t>
            </a:r>
            <a:endParaRPr sz="500"/>
          </a:p>
        </p:txBody>
      </p:sp>
      <p:sp>
        <p:nvSpPr>
          <p:cNvPr id="818" name="Google Shape;818;p102"/>
          <p:cNvSpPr txBox="1">
            <a:spLocks noGrp="1"/>
          </p:cNvSpPr>
          <p:nvPr>
            <p:ph type="title"/>
          </p:nvPr>
        </p:nvSpPr>
        <p:spPr>
          <a:xfrm>
            <a:off x="333250" y="298150"/>
            <a:ext cx="8275499" cy="853538"/>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9F9E9F"/>
              </a:buClr>
              <a:buSzPts val="2400"/>
              <a:buFont typeface="Helvetica Neue"/>
              <a:buNone/>
              <a:defRPr sz="2400" b="0" i="0" u="none" strike="noStrike" cap="none">
                <a:solidFill>
                  <a:srgbClr val="9F9E9F"/>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819" name="Google Shape;819;p102"/>
          <p:cNvSpPr txBox="1"/>
          <p:nvPr/>
        </p:nvSpPr>
        <p:spPr>
          <a:xfrm>
            <a:off x="388031" y="4846622"/>
            <a:ext cx="2250957" cy="26607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9F9E9F"/>
              </a:buClr>
              <a:buSzPts val="600"/>
              <a:buFont typeface="Arial"/>
              <a:buNone/>
            </a:pPr>
            <a:r>
              <a:rPr lang="en" sz="600" b="0" i="0" u="none" strike="noStrike" cap="none">
                <a:solidFill>
                  <a:srgbClr val="9F9E9F"/>
                </a:solidFill>
                <a:latin typeface="Arial"/>
                <a:ea typeface="Arial"/>
                <a:cs typeface="Arial"/>
                <a:sym typeface="Arial"/>
              </a:rPr>
              <a:t>CONFIDENTIAL</a:t>
            </a:r>
            <a:endParaRPr sz="500"/>
          </a:p>
        </p:txBody>
      </p:sp>
      <p:pic>
        <p:nvPicPr>
          <p:cNvPr id="820" name="Google Shape;820;p102" descr="Shape 587"/>
          <p:cNvPicPr preferRelativeResize="0"/>
          <p:nvPr/>
        </p:nvPicPr>
        <p:blipFill rotWithShape="1">
          <a:blip r:embed="rId2">
            <a:alphaModFix/>
          </a:blip>
          <a:srcRect t="18310" b="18309"/>
          <a:stretch/>
        </p:blipFill>
        <p:spPr>
          <a:xfrm>
            <a:off x="34500" y="4867625"/>
            <a:ext cx="390319" cy="202838"/>
          </a:xfrm>
          <a:prstGeom prst="rect">
            <a:avLst/>
          </a:prstGeom>
          <a:noFill/>
          <a:ln>
            <a:noFill/>
          </a:ln>
        </p:spPr>
      </p:pic>
      <p:sp>
        <p:nvSpPr>
          <p:cNvPr id="821" name="Google Shape;821;p102"/>
          <p:cNvSpPr txBox="1">
            <a:spLocks noGrp="1"/>
          </p:cNvSpPr>
          <p:nvPr>
            <p:ph type="sldNum" idx="12"/>
          </p:nvPr>
        </p:nvSpPr>
        <p:spPr>
          <a:xfrm>
            <a:off x="8524106" y="4829648"/>
            <a:ext cx="293550" cy="289262"/>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20" Type="http://schemas.openxmlformats.org/officeDocument/2006/relationships/slideLayout" Target="../slideLayouts/slideLayout33.xml"/><Relationship Id="rId21" Type="http://schemas.openxmlformats.org/officeDocument/2006/relationships/slideLayout" Target="../slideLayouts/slideLayout34.xml"/><Relationship Id="rId22" Type="http://schemas.openxmlformats.org/officeDocument/2006/relationships/slideLayout" Target="../slideLayouts/slideLayout35.xml"/><Relationship Id="rId23" Type="http://schemas.openxmlformats.org/officeDocument/2006/relationships/slideLayout" Target="../slideLayouts/slideLayout36.xml"/><Relationship Id="rId24" Type="http://schemas.openxmlformats.org/officeDocument/2006/relationships/slideLayout" Target="../slideLayouts/slideLayout37.xml"/><Relationship Id="rId25" Type="http://schemas.openxmlformats.org/officeDocument/2006/relationships/slideLayout" Target="../slideLayouts/slideLayout38.xml"/><Relationship Id="rId26" Type="http://schemas.openxmlformats.org/officeDocument/2006/relationships/theme" Target="../theme/theme2.xml"/><Relationship Id="rId10" Type="http://schemas.openxmlformats.org/officeDocument/2006/relationships/slideLayout" Target="../slideLayouts/slideLayout23.xml"/><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slideLayout" Target="../slideLayouts/slideLayout30.xml"/><Relationship Id="rId18" Type="http://schemas.openxmlformats.org/officeDocument/2006/relationships/slideLayout" Target="../slideLayouts/slideLayout31.xml"/><Relationship Id="rId19" Type="http://schemas.openxmlformats.org/officeDocument/2006/relationships/slideLayout" Target="../slideLayouts/slideLayout3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01" Type="http://schemas.openxmlformats.org/officeDocument/2006/relationships/slideLayout" Target="../slideLayouts/slideLayout139.xml"/><Relationship Id="rId102" Type="http://schemas.openxmlformats.org/officeDocument/2006/relationships/slideLayout" Target="../slideLayouts/slideLayout140.xml"/><Relationship Id="rId103" Type="http://schemas.openxmlformats.org/officeDocument/2006/relationships/slideLayout" Target="../slideLayouts/slideLayout141.xml"/><Relationship Id="rId104" Type="http://schemas.openxmlformats.org/officeDocument/2006/relationships/slideLayout" Target="../slideLayouts/slideLayout142.xml"/><Relationship Id="rId105" Type="http://schemas.openxmlformats.org/officeDocument/2006/relationships/slideLayout" Target="../slideLayouts/slideLayout143.xml"/><Relationship Id="rId106" Type="http://schemas.openxmlformats.org/officeDocument/2006/relationships/slideLayout" Target="../slideLayouts/slideLayout144.xml"/><Relationship Id="rId107" Type="http://schemas.openxmlformats.org/officeDocument/2006/relationships/slideLayout" Target="../slideLayouts/slideLayout145.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8" Type="http://schemas.openxmlformats.org/officeDocument/2006/relationships/slideLayout" Target="../slideLayouts/slideLayout146.xml"/><Relationship Id="rId109" Type="http://schemas.openxmlformats.org/officeDocument/2006/relationships/slideLayout" Target="../slideLayouts/slideLayout147.xml"/><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slideLayout" Target="../slideLayouts/slideLayout55.xml"/><Relationship Id="rId18" Type="http://schemas.openxmlformats.org/officeDocument/2006/relationships/slideLayout" Target="../slideLayouts/slideLayout56.xml"/><Relationship Id="rId19" Type="http://schemas.openxmlformats.org/officeDocument/2006/relationships/slideLayout" Target="../slideLayouts/slideLayout57.xml"/><Relationship Id="rId30" Type="http://schemas.openxmlformats.org/officeDocument/2006/relationships/slideLayout" Target="../slideLayouts/slideLayout68.xml"/><Relationship Id="rId31" Type="http://schemas.openxmlformats.org/officeDocument/2006/relationships/slideLayout" Target="../slideLayouts/slideLayout69.xml"/><Relationship Id="rId32" Type="http://schemas.openxmlformats.org/officeDocument/2006/relationships/slideLayout" Target="../slideLayouts/slideLayout70.xml"/><Relationship Id="rId33" Type="http://schemas.openxmlformats.org/officeDocument/2006/relationships/slideLayout" Target="../slideLayouts/slideLayout71.xml"/><Relationship Id="rId34" Type="http://schemas.openxmlformats.org/officeDocument/2006/relationships/slideLayout" Target="../slideLayouts/slideLayout72.xml"/><Relationship Id="rId35" Type="http://schemas.openxmlformats.org/officeDocument/2006/relationships/slideLayout" Target="../slideLayouts/slideLayout73.xml"/><Relationship Id="rId36" Type="http://schemas.openxmlformats.org/officeDocument/2006/relationships/slideLayout" Target="../slideLayouts/slideLayout74.xml"/><Relationship Id="rId37" Type="http://schemas.openxmlformats.org/officeDocument/2006/relationships/slideLayout" Target="../slideLayouts/slideLayout75.xml"/><Relationship Id="rId38" Type="http://schemas.openxmlformats.org/officeDocument/2006/relationships/slideLayout" Target="../slideLayouts/slideLayout76.xml"/><Relationship Id="rId39" Type="http://schemas.openxmlformats.org/officeDocument/2006/relationships/slideLayout" Target="../slideLayouts/slideLayout77.xml"/><Relationship Id="rId50" Type="http://schemas.openxmlformats.org/officeDocument/2006/relationships/slideLayout" Target="../slideLayouts/slideLayout88.xml"/><Relationship Id="rId51" Type="http://schemas.openxmlformats.org/officeDocument/2006/relationships/slideLayout" Target="../slideLayouts/slideLayout89.xml"/><Relationship Id="rId52" Type="http://schemas.openxmlformats.org/officeDocument/2006/relationships/slideLayout" Target="../slideLayouts/slideLayout90.xml"/><Relationship Id="rId53" Type="http://schemas.openxmlformats.org/officeDocument/2006/relationships/slideLayout" Target="../slideLayouts/slideLayout91.xml"/><Relationship Id="rId54" Type="http://schemas.openxmlformats.org/officeDocument/2006/relationships/slideLayout" Target="../slideLayouts/slideLayout92.xml"/><Relationship Id="rId55" Type="http://schemas.openxmlformats.org/officeDocument/2006/relationships/slideLayout" Target="../slideLayouts/slideLayout93.xml"/><Relationship Id="rId56" Type="http://schemas.openxmlformats.org/officeDocument/2006/relationships/slideLayout" Target="../slideLayouts/slideLayout94.xml"/><Relationship Id="rId57" Type="http://schemas.openxmlformats.org/officeDocument/2006/relationships/slideLayout" Target="../slideLayouts/slideLayout95.xml"/><Relationship Id="rId58" Type="http://schemas.openxmlformats.org/officeDocument/2006/relationships/slideLayout" Target="../slideLayouts/slideLayout96.xml"/><Relationship Id="rId59" Type="http://schemas.openxmlformats.org/officeDocument/2006/relationships/slideLayout" Target="../slideLayouts/slideLayout97.xml"/><Relationship Id="rId70" Type="http://schemas.openxmlformats.org/officeDocument/2006/relationships/slideLayout" Target="../slideLayouts/slideLayout108.xml"/><Relationship Id="rId71" Type="http://schemas.openxmlformats.org/officeDocument/2006/relationships/slideLayout" Target="../slideLayouts/slideLayout109.xml"/><Relationship Id="rId72" Type="http://schemas.openxmlformats.org/officeDocument/2006/relationships/slideLayout" Target="../slideLayouts/slideLayout110.xml"/><Relationship Id="rId73" Type="http://schemas.openxmlformats.org/officeDocument/2006/relationships/slideLayout" Target="../slideLayouts/slideLayout111.xml"/><Relationship Id="rId74" Type="http://schemas.openxmlformats.org/officeDocument/2006/relationships/slideLayout" Target="../slideLayouts/slideLayout112.xml"/><Relationship Id="rId75" Type="http://schemas.openxmlformats.org/officeDocument/2006/relationships/slideLayout" Target="../slideLayouts/slideLayout113.xml"/><Relationship Id="rId76" Type="http://schemas.openxmlformats.org/officeDocument/2006/relationships/slideLayout" Target="../slideLayouts/slideLayout114.xml"/><Relationship Id="rId77" Type="http://schemas.openxmlformats.org/officeDocument/2006/relationships/slideLayout" Target="../slideLayouts/slideLayout115.xml"/><Relationship Id="rId78" Type="http://schemas.openxmlformats.org/officeDocument/2006/relationships/slideLayout" Target="../slideLayouts/slideLayout116.xml"/><Relationship Id="rId79" Type="http://schemas.openxmlformats.org/officeDocument/2006/relationships/slideLayout" Target="../slideLayouts/slideLayout117.xml"/><Relationship Id="rId110" Type="http://schemas.openxmlformats.org/officeDocument/2006/relationships/slideLayout" Target="../slideLayouts/slideLayout148.xml"/><Relationship Id="rId90" Type="http://schemas.openxmlformats.org/officeDocument/2006/relationships/slideLayout" Target="../slideLayouts/slideLayout128.xml"/><Relationship Id="rId91" Type="http://schemas.openxmlformats.org/officeDocument/2006/relationships/slideLayout" Target="../slideLayouts/slideLayout129.xml"/><Relationship Id="rId92" Type="http://schemas.openxmlformats.org/officeDocument/2006/relationships/slideLayout" Target="../slideLayouts/slideLayout130.xml"/><Relationship Id="rId93" Type="http://schemas.openxmlformats.org/officeDocument/2006/relationships/slideLayout" Target="../slideLayouts/slideLayout131.xml"/><Relationship Id="rId94" Type="http://schemas.openxmlformats.org/officeDocument/2006/relationships/slideLayout" Target="../slideLayouts/slideLayout132.xml"/><Relationship Id="rId95" Type="http://schemas.openxmlformats.org/officeDocument/2006/relationships/slideLayout" Target="../slideLayouts/slideLayout133.xml"/><Relationship Id="rId96" Type="http://schemas.openxmlformats.org/officeDocument/2006/relationships/slideLayout" Target="../slideLayouts/slideLayout134.xml"/><Relationship Id="rId97" Type="http://schemas.openxmlformats.org/officeDocument/2006/relationships/slideLayout" Target="../slideLayouts/slideLayout135.xml"/><Relationship Id="rId98" Type="http://schemas.openxmlformats.org/officeDocument/2006/relationships/slideLayout" Target="../slideLayouts/slideLayout136.xml"/><Relationship Id="rId99" Type="http://schemas.openxmlformats.org/officeDocument/2006/relationships/slideLayout" Target="../slideLayouts/slideLayout137.xml"/><Relationship Id="rId111" Type="http://schemas.openxmlformats.org/officeDocument/2006/relationships/slideLayout" Target="../slideLayouts/slideLayout149.xml"/><Relationship Id="rId112" Type="http://schemas.openxmlformats.org/officeDocument/2006/relationships/slideLayout" Target="../slideLayouts/slideLayout150.xml"/><Relationship Id="rId113" Type="http://schemas.openxmlformats.org/officeDocument/2006/relationships/slideLayout" Target="../slideLayouts/slideLayout151.xml"/><Relationship Id="rId114" Type="http://schemas.openxmlformats.org/officeDocument/2006/relationships/slideLayout" Target="../slideLayouts/slideLayout152.xml"/><Relationship Id="rId115" Type="http://schemas.openxmlformats.org/officeDocument/2006/relationships/theme" Target="../theme/theme3.xml"/><Relationship Id="rId116" Type="http://schemas.openxmlformats.org/officeDocument/2006/relationships/image" Target="../media/image18.png"/><Relationship Id="rId20" Type="http://schemas.openxmlformats.org/officeDocument/2006/relationships/slideLayout" Target="../slideLayouts/slideLayout58.xml"/><Relationship Id="rId21" Type="http://schemas.openxmlformats.org/officeDocument/2006/relationships/slideLayout" Target="../slideLayouts/slideLayout59.xml"/><Relationship Id="rId22" Type="http://schemas.openxmlformats.org/officeDocument/2006/relationships/slideLayout" Target="../slideLayouts/slideLayout60.xml"/><Relationship Id="rId23" Type="http://schemas.openxmlformats.org/officeDocument/2006/relationships/slideLayout" Target="../slideLayouts/slideLayout61.xml"/><Relationship Id="rId24" Type="http://schemas.openxmlformats.org/officeDocument/2006/relationships/slideLayout" Target="../slideLayouts/slideLayout62.xml"/><Relationship Id="rId25" Type="http://schemas.openxmlformats.org/officeDocument/2006/relationships/slideLayout" Target="../slideLayouts/slideLayout63.xml"/><Relationship Id="rId26" Type="http://schemas.openxmlformats.org/officeDocument/2006/relationships/slideLayout" Target="../slideLayouts/slideLayout64.xml"/><Relationship Id="rId27" Type="http://schemas.openxmlformats.org/officeDocument/2006/relationships/slideLayout" Target="../slideLayouts/slideLayout65.xml"/><Relationship Id="rId28" Type="http://schemas.openxmlformats.org/officeDocument/2006/relationships/slideLayout" Target="../slideLayouts/slideLayout66.xml"/><Relationship Id="rId29" Type="http://schemas.openxmlformats.org/officeDocument/2006/relationships/slideLayout" Target="../slideLayouts/slideLayout67.xml"/><Relationship Id="rId40" Type="http://schemas.openxmlformats.org/officeDocument/2006/relationships/slideLayout" Target="../slideLayouts/slideLayout78.xml"/><Relationship Id="rId41" Type="http://schemas.openxmlformats.org/officeDocument/2006/relationships/slideLayout" Target="../slideLayouts/slideLayout79.xml"/><Relationship Id="rId42" Type="http://schemas.openxmlformats.org/officeDocument/2006/relationships/slideLayout" Target="../slideLayouts/slideLayout80.xml"/><Relationship Id="rId43" Type="http://schemas.openxmlformats.org/officeDocument/2006/relationships/slideLayout" Target="../slideLayouts/slideLayout81.xml"/><Relationship Id="rId44" Type="http://schemas.openxmlformats.org/officeDocument/2006/relationships/slideLayout" Target="../slideLayouts/slideLayout82.xml"/><Relationship Id="rId45" Type="http://schemas.openxmlformats.org/officeDocument/2006/relationships/slideLayout" Target="../slideLayouts/slideLayout83.xml"/><Relationship Id="rId46" Type="http://schemas.openxmlformats.org/officeDocument/2006/relationships/slideLayout" Target="../slideLayouts/slideLayout84.xml"/><Relationship Id="rId47" Type="http://schemas.openxmlformats.org/officeDocument/2006/relationships/slideLayout" Target="../slideLayouts/slideLayout85.xml"/><Relationship Id="rId48" Type="http://schemas.openxmlformats.org/officeDocument/2006/relationships/slideLayout" Target="../slideLayouts/slideLayout86.xml"/><Relationship Id="rId49" Type="http://schemas.openxmlformats.org/officeDocument/2006/relationships/slideLayout" Target="../slideLayouts/slideLayout87.xml"/><Relationship Id="rId60" Type="http://schemas.openxmlformats.org/officeDocument/2006/relationships/slideLayout" Target="../slideLayouts/slideLayout98.xml"/><Relationship Id="rId61" Type="http://schemas.openxmlformats.org/officeDocument/2006/relationships/slideLayout" Target="../slideLayouts/slideLayout99.xml"/><Relationship Id="rId62" Type="http://schemas.openxmlformats.org/officeDocument/2006/relationships/slideLayout" Target="../slideLayouts/slideLayout100.xml"/><Relationship Id="rId63" Type="http://schemas.openxmlformats.org/officeDocument/2006/relationships/slideLayout" Target="../slideLayouts/slideLayout101.xml"/><Relationship Id="rId64" Type="http://schemas.openxmlformats.org/officeDocument/2006/relationships/slideLayout" Target="../slideLayouts/slideLayout102.xml"/><Relationship Id="rId65" Type="http://schemas.openxmlformats.org/officeDocument/2006/relationships/slideLayout" Target="../slideLayouts/slideLayout103.xml"/><Relationship Id="rId66" Type="http://schemas.openxmlformats.org/officeDocument/2006/relationships/slideLayout" Target="../slideLayouts/slideLayout104.xml"/><Relationship Id="rId67" Type="http://schemas.openxmlformats.org/officeDocument/2006/relationships/slideLayout" Target="../slideLayouts/slideLayout105.xml"/><Relationship Id="rId68" Type="http://schemas.openxmlformats.org/officeDocument/2006/relationships/slideLayout" Target="../slideLayouts/slideLayout106.xml"/><Relationship Id="rId69" Type="http://schemas.openxmlformats.org/officeDocument/2006/relationships/slideLayout" Target="../slideLayouts/slideLayout107.xml"/><Relationship Id="rId100" Type="http://schemas.openxmlformats.org/officeDocument/2006/relationships/slideLayout" Target="../slideLayouts/slideLayout138.xml"/><Relationship Id="rId80" Type="http://schemas.openxmlformats.org/officeDocument/2006/relationships/slideLayout" Target="../slideLayouts/slideLayout118.xml"/><Relationship Id="rId81" Type="http://schemas.openxmlformats.org/officeDocument/2006/relationships/slideLayout" Target="../slideLayouts/slideLayout119.xml"/><Relationship Id="rId82" Type="http://schemas.openxmlformats.org/officeDocument/2006/relationships/slideLayout" Target="../slideLayouts/slideLayout120.xml"/><Relationship Id="rId83" Type="http://schemas.openxmlformats.org/officeDocument/2006/relationships/slideLayout" Target="../slideLayouts/slideLayout121.xml"/><Relationship Id="rId84" Type="http://schemas.openxmlformats.org/officeDocument/2006/relationships/slideLayout" Target="../slideLayouts/slideLayout122.xml"/><Relationship Id="rId85" Type="http://schemas.openxmlformats.org/officeDocument/2006/relationships/slideLayout" Target="../slideLayouts/slideLayout123.xml"/><Relationship Id="rId86" Type="http://schemas.openxmlformats.org/officeDocument/2006/relationships/slideLayout" Target="../slideLayouts/slideLayout124.xml"/><Relationship Id="rId87" Type="http://schemas.openxmlformats.org/officeDocument/2006/relationships/slideLayout" Target="../slideLayouts/slideLayout125.xml"/><Relationship Id="rId88" Type="http://schemas.openxmlformats.org/officeDocument/2006/relationships/slideLayout" Target="../slideLayouts/slideLayout126.xml"/><Relationship Id="rId89"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5.xml"/><Relationship Id="rId14" Type="http://schemas.openxmlformats.org/officeDocument/2006/relationships/slideLayout" Target="../slideLayouts/slideLayout166.xml"/><Relationship Id="rId15" Type="http://schemas.openxmlformats.org/officeDocument/2006/relationships/slideLayout" Target="../slideLayouts/slideLayout167.xml"/><Relationship Id="rId16" Type="http://schemas.openxmlformats.org/officeDocument/2006/relationships/slideLayout" Target="../slideLayouts/slideLayout168.xml"/><Relationship Id="rId17" Type="http://schemas.openxmlformats.org/officeDocument/2006/relationships/slideLayout" Target="../slideLayouts/slideLayout169.xml"/><Relationship Id="rId18" Type="http://schemas.openxmlformats.org/officeDocument/2006/relationships/slideLayout" Target="../slideLayouts/slideLayout170.xml"/><Relationship Id="rId19" Type="http://schemas.openxmlformats.org/officeDocument/2006/relationships/slideLayout" Target="../slideLayouts/slideLayout171.xml"/><Relationship Id="rId50" Type="http://schemas.openxmlformats.org/officeDocument/2006/relationships/slideLayout" Target="../slideLayouts/slideLayout202.xml"/><Relationship Id="rId51" Type="http://schemas.openxmlformats.org/officeDocument/2006/relationships/slideLayout" Target="../slideLayouts/slideLayout203.xml"/><Relationship Id="rId52" Type="http://schemas.openxmlformats.org/officeDocument/2006/relationships/slideLayout" Target="../slideLayouts/slideLayout204.xml"/><Relationship Id="rId53" Type="http://schemas.openxmlformats.org/officeDocument/2006/relationships/slideLayout" Target="../slideLayouts/slideLayout205.xml"/><Relationship Id="rId54" Type="http://schemas.openxmlformats.org/officeDocument/2006/relationships/slideLayout" Target="../slideLayouts/slideLayout206.xml"/><Relationship Id="rId55" Type="http://schemas.openxmlformats.org/officeDocument/2006/relationships/slideLayout" Target="../slideLayouts/slideLayout207.xml"/><Relationship Id="rId56" Type="http://schemas.openxmlformats.org/officeDocument/2006/relationships/slideLayout" Target="../slideLayouts/slideLayout208.xml"/><Relationship Id="rId57" Type="http://schemas.openxmlformats.org/officeDocument/2006/relationships/slideLayout" Target="../slideLayouts/slideLayout209.xml"/><Relationship Id="rId58" Type="http://schemas.openxmlformats.org/officeDocument/2006/relationships/theme" Target="../theme/theme4.xml"/><Relationship Id="rId59" Type="http://schemas.openxmlformats.org/officeDocument/2006/relationships/image" Target="../media/image20.png"/><Relationship Id="rId40" Type="http://schemas.openxmlformats.org/officeDocument/2006/relationships/slideLayout" Target="../slideLayouts/slideLayout192.xml"/><Relationship Id="rId41" Type="http://schemas.openxmlformats.org/officeDocument/2006/relationships/slideLayout" Target="../slideLayouts/slideLayout193.xml"/><Relationship Id="rId42" Type="http://schemas.openxmlformats.org/officeDocument/2006/relationships/slideLayout" Target="../slideLayouts/slideLayout194.xml"/><Relationship Id="rId43" Type="http://schemas.openxmlformats.org/officeDocument/2006/relationships/slideLayout" Target="../slideLayouts/slideLayout195.xml"/><Relationship Id="rId44" Type="http://schemas.openxmlformats.org/officeDocument/2006/relationships/slideLayout" Target="../slideLayouts/slideLayout196.xml"/><Relationship Id="rId45" Type="http://schemas.openxmlformats.org/officeDocument/2006/relationships/slideLayout" Target="../slideLayouts/slideLayout197.xml"/><Relationship Id="rId46" Type="http://schemas.openxmlformats.org/officeDocument/2006/relationships/slideLayout" Target="../slideLayouts/slideLayout198.xml"/><Relationship Id="rId47" Type="http://schemas.openxmlformats.org/officeDocument/2006/relationships/slideLayout" Target="../slideLayouts/slideLayout199.xml"/><Relationship Id="rId48" Type="http://schemas.openxmlformats.org/officeDocument/2006/relationships/slideLayout" Target="../slideLayouts/slideLayout200.xml"/><Relationship Id="rId49" Type="http://schemas.openxmlformats.org/officeDocument/2006/relationships/slideLayout" Target="../slideLayouts/slideLayout201.xml"/><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9" Type="http://schemas.openxmlformats.org/officeDocument/2006/relationships/slideLayout" Target="../slideLayouts/slideLayout161.xml"/><Relationship Id="rId30" Type="http://schemas.openxmlformats.org/officeDocument/2006/relationships/slideLayout" Target="../slideLayouts/slideLayout182.xml"/><Relationship Id="rId31" Type="http://schemas.openxmlformats.org/officeDocument/2006/relationships/slideLayout" Target="../slideLayouts/slideLayout183.xml"/><Relationship Id="rId32" Type="http://schemas.openxmlformats.org/officeDocument/2006/relationships/slideLayout" Target="../slideLayouts/slideLayout184.xml"/><Relationship Id="rId33" Type="http://schemas.openxmlformats.org/officeDocument/2006/relationships/slideLayout" Target="../slideLayouts/slideLayout185.xml"/><Relationship Id="rId34" Type="http://schemas.openxmlformats.org/officeDocument/2006/relationships/slideLayout" Target="../slideLayouts/slideLayout186.xml"/><Relationship Id="rId35" Type="http://schemas.openxmlformats.org/officeDocument/2006/relationships/slideLayout" Target="../slideLayouts/slideLayout187.xml"/><Relationship Id="rId36" Type="http://schemas.openxmlformats.org/officeDocument/2006/relationships/slideLayout" Target="../slideLayouts/slideLayout188.xml"/><Relationship Id="rId37" Type="http://schemas.openxmlformats.org/officeDocument/2006/relationships/slideLayout" Target="../slideLayouts/slideLayout189.xml"/><Relationship Id="rId38" Type="http://schemas.openxmlformats.org/officeDocument/2006/relationships/slideLayout" Target="../slideLayouts/slideLayout190.xml"/><Relationship Id="rId39" Type="http://schemas.openxmlformats.org/officeDocument/2006/relationships/slideLayout" Target="../slideLayouts/slideLayout191.xml"/><Relationship Id="rId20" Type="http://schemas.openxmlformats.org/officeDocument/2006/relationships/slideLayout" Target="../slideLayouts/slideLayout172.xml"/><Relationship Id="rId21" Type="http://schemas.openxmlformats.org/officeDocument/2006/relationships/slideLayout" Target="../slideLayouts/slideLayout173.xml"/><Relationship Id="rId22" Type="http://schemas.openxmlformats.org/officeDocument/2006/relationships/slideLayout" Target="../slideLayouts/slideLayout174.xml"/><Relationship Id="rId23" Type="http://schemas.openxmlformats.org/officeDocument/2006/relationships/slideLayout" Target="../slideLayouts/slideLayout175.xml"/><Relationship Id="rId24" Type="http://schemas.openxmlformats.org/officeDocument/2006/relationships/slideLayout" Target="../slideLayouts/slideLayout176.xml"/><Relationship Id="rId25" Type="http://schemas.openxmlformats.org/officeDocument/2006/relationships/slideLayout" Target="../slideLayouts/slideLayout177.xml"/><Relationship Id="rId26" Type="http://schemas.openxmlformats.org/officeDocument/2006/relationships/slideLayout" Target="../slideLayouts/slideLayout178.xml"/><Relationship Id="rId27" Type="http://schemas.openxmlformats.org/officeDocument/2006/relationships/slideLayout" Target="../slideLayouts/slideLayout179.xml"/><Relationship Id="rId28" Type="http://schemas.openxmlformats.org/officeDocument/2006/relationships/slideLayout" Target="../slideLayouts/slideLayout180.xml"/><Relationship Id="rId29" Type="http://schemas.openxmlformats.org/officeDocument/2006/relationships/slideLayout" Target="../slideLayouts/slideLayout181.xml"/><Relationship Id="rId10" Type="http://schemas.openxmlformats.org/officeDocument/2006/relationships/slideLayout" Target="../slideLayouts/slideLayout162.xml"/><Relationship Id="rId11" Type="http://schemas.openxmlformats.org/officeDocument/2006/relationships/slideLayout" Target="../slideLayouts/slideLayout163.xml"/><Relationship Id="rId12" Type="http://schemas.openxmlformats.org/officeDocument/2006/relationships/slideLayout" Target="../slideLayouts/slideLayout164.xml"/></Relationships>
</file>

<file path=ppt/slideMasters/_rels/slideMaster5.xml.rels><?xml version="1.0" encoding="UTF-8" standalone="yes"?>
<Relationships xmlns="http://schemas.openxmlformats.org/package/2006/relationships"><Relationship Id="rId101" Type="http://schemas.openxmlformats.org/officeDocument/2006/relationships/slideLayout" Target="../slideLayouts/slideLayout310.xml"/><Relationship Id="rId102" Type="http://schemas.openxmlformats.org/officeDocument/2006/relationships/slideLayout" Target="../slideLayouts/slideLayout311.xml"/><Relationship Id="rId103" Type="http://schemas.openxmlformats.org/officeDocument/2006/relationships/slideLayout" Target="../slideLayouts/slideLayout312.xml"/><Relationship Id="rId104" Type="http://schemas.openxmlformats.org/officeDocument/2006/relationships/slideLayout" Target="../slideLayouts/slideLayout313.xml"/><Relationship Id="rId105" Type="http://schemas.openxmlformats.org/officeDocument/2006/relationships/slideLayout" Target="../slideLayouts/slideLayout314.xml"/><Relationship Id="rId106" Type="http://schemas.openxmlformats.org/officeDocument/2006/relationships/slideLayout" Target="../slideLayouts/slideLayout315.xml"/><Relationship Id="rId107" Type="http://schemas.openxmlformats.org/officeDocument/2006/relationships/slideLayout" Target="../slideLayouts/slideLayout316.xml"/><Relationship Id="rId1" Type="http://schemas.openxmlformats.org/officeDocument/2006/relationships/slideLayout" Target="../slideLayouts/slideLayout210.xml"/><Relationship Id="rId2" Type="http://schemas.openxmlformats.org/officeDocument/2006/relationships/slideLayout" Target="../slideLayouts/slideLayout211.xml"/><Relationship Id="rId3" Type="http://schemas.openxmlformats.org/officeDocument/2006/relationships/slideLayout" Target="../slideLayouts/slideLayout212.xml"/><Relationship Id="rId4" Type="http://schemas.openxmlformats.org/officeDocument/2006/relationships/slideLayout" Target="../slideLayouts/slideLayout213.xml"/><Relationship Id="rId5" Type="http://schemas.openxmlformats.org/officeDocument/2006/relationships/slideLayout" Target="../slideLayouts/slideLayout214.xml"/><Relationship Id="rId6" Type="http://schemas.openxmlformats.org/officeDocument/2006/relationships/slideLayout" Target="../slideLayouts/slideLayout215.xml"/><Relationship Id="rId7" Type="http://schemas.openxmlformats.org/officeDocument/2006/relationships/slideLayout" Target="../slideLayouts/slideLayout216.xml"/><Relationship Id="rId8" Type="http://schemas.openxmlformats.org/officeDocument/2006/relationships/slideLayout" Target="../slideLayouts/slideLayout217.xml"/><Relationship Id="rId9" Type="http://schemas.openxmlformats.org/officeDocument/2006/relationships/slideLayout" Target="../slideLayouts/slideLayout218.xml"/><Relationship Id="rId108" Type="http://schemas.openxmlformats.org/officeDocument/2006/relationships/slideLayout" Target="../slideLayouts/slideLayout317.xml"/><Relationship Id="rId109" Type="http://schemas.openxmlformats.org/officeDocument/2006/relationships/slideLayout" Target="../slideLayouts/slideLayout318.xml"/><Relationship Id="rId10" Type="http://schemas.openxmlformats.org/officeDocument/2006/relationships/slideLayout" Target="../slideLayouts/slideLayout219.xml"/><Relationship Id="rId11" Type="http://schemas.openxmlformats.org/officeDocument/2006/relationships/slideLayout" Target="../slideLayouts/slideLayout220.xml"/><Relationship Id="rId12" Type="http://schemas.openxmlformats.org/officeDocument/2006/relationships/slideLayout" Target="../slideLayouts/slideLayout221.xml"/><Relationship Id="rId13" Type="http://schemas.openxmlformats.org/officeDocument/2006/relationships/slideLayout" Target="../slideLayouts/slideLayout222.xml"/><Relationship Id="rId14" Type="http://schemas.openxmlformats.org/officeDocument/2006/relationships/slideLayout" Target="../slideLayouts/slideLayout223.xml"/><Relationship Id="rId15" Type="http://schemas.openxmlformats.org/officeDocument/2006/relationships/slideLayout" Target="../slideLayouts/slideLayout224.xml"/><Relationship Id="rId16" Type="http://schemas.openxmlformats.org/officeDocument/2006/relationships/slideLayout" Target="../slideLayouts/slideLayout225.xml"/><Relationship Id="rId17" Type="http://schemas.openxmlformats.org/officeDocument/2006/relationships/slideLayout" Target="../slideLayouts/slideLayout226.xml"/><Relationship Id="rId18" Type="http://schemas.openxmlformats.org/officeDocument/2006/relationships/slideLayout" Target="../slideLayouts/slideLayout227.xml"/><Relationship Id="rId19" Type="http://schemas.openxmlformats.org/officeDocument/2006/relationships/slideLayout" Target="../slideLayouts/slideLayout228.xml"/><Relationship Id="rId30" Type="http://schemas.openxmlformats.org/officeDocument/2006/relationships/slideLayout" Target="../slideLayouts/slideLayout239.xml"/><Relationship Id="rId31" Type="http://schemas.openxmlformats.org/officeDocument/2006/relationships/slideLayout" Target="../slideLayouts/slideLayout240.xml"/><Relationship Id="rId32" Type="http://schemas.openxmlformats.org/officeDocument/2006/relationships/slideLayout" Target="../slideLayouts/slideLayout241.xml"/><Relationship Id="rId33" Type="http://schemas.openxmlformats.org/officeDocument/2006/relationships/slideLayout" Target="../slideLayouts/slideLayout242.xml"/><Relationship Id="rId34" Type="http://schemas.openxmlformats.org/officeDocument/2006/relationships/slideLayout" Target="../slideLayouts/slideLayout243.xml"/><Relationship Id="rId35" Type="http://schemas.openxmlformats.org/officeDocument/2006/relationships/slideLayout" Target="../slideLayouts/slideLayout244.xml"/><Relationship Id="rId36" Type="http://schemas.openxmlformats.org/officeDocument/2006/relationships/slideLayout" Target="../slideLayouts/slideLayout245.xml"/><Relationship Id="rId37" Type="http://schemas.openxmlformats.org/officeDocument/2006/relationships/slideLayout" Target="../slideLayouts/slideLayout246.xml"/><Relationship Id="rId38" Type="http://schemas.openxmlformats.org/officeDocument/2006/relationships/slideLayout" Target="../slideLayouts/slideLayout247.xml"/><Relationship Id="rId39" Type="http://schemas.openxmlformats.org/officeDocument/2006/relationships/slideLayout" Target="../slideLayouts/slideLayout248.xml"/><Relationship Id="rId50" Type="http://schemas.openxmlformats.org/officeDocument/2006/relationships/slideLayout" Target="../slideLayouts/slideLayout259.xml"/><Relationship Id="rId51" Type="http://schemas.openxmlformats.org/officeDocument/2006/relationships/slideLayout" Target="../slideLayouts/slideLayout260.xml"/><Relationship Id="rId52" Type="http://schemas.openxmlformats.org/officeDocument/2006/relationships/slideLayout" Target="../slideLayouts/slideLayout261.xml"/><Relationship Id="rId53" Type="http://schemas.openxmlformats.org/officeDocument/2006/relationships/slideLayout" Target="../slideLayouts/slideLayout262.xml"/><Relationship Id="rId54" Type="http://schemas.openxmlformats.org/officeDocument/2006/relationships/slideLayout" Target="../slideLayouts/slideLayout263.xml"/><Relationship Id="rId55" Type="http://schemas.openxmlformats.org/officeDocument/2006/relationships/slideLayout" Target="../slideLayouts/slideLayout264.xml"/><Relationship Id="rId56" Type="http://schemas.openxmlformats.org/officeDocument/2006/relationships/slideLayout" Target="../slideLayouts/slideLayout265.xml"/><Relationship Id="rId57" Type="http://schemas.openxmlformats.org/officeDocument/2006/relationships/slideLayout" Target="../slideLayouts/slideLayout266.xml"/><Relationship Id="rId58" Type="http://schemas.openxmlformats.org/officeDocument/2006/relationships/slideLayout" Target="../slideLayouts/slideLayout267.xml"/><Relationship Id="rId59" Type="http://schemas.openxmlformats.org/officeDocument/2006/relationships/slideLayout" Target="../slideLayouts/slideLayout268.xml"/><Relationship Id="rId70" Type="http://schemas.openxmlformats.org/officeDocument/2006/relationships/slideLayout" Target="../slideLayouts/slideLayout279.xml"/><Relationship Id="rId71" Type="http://schemas.openxmlformats.org/officeDocument/2006/relationships/slideLayout" Target="../slideLayouts/slideLayout280.xml"/><Relationship Id="rId72" Type="http://schemas.openxmlformats.org/officeDocument/2006/relationships/slideLayout" Target="../slideLayouts/slideLayout281.xml"/><Relationship Id="rId73" Type="http://schemas.openxmlformats.org/officeDocument/2006/relationships/slideLayout" Target="../slideLayouts/slideLayout282.xml"/><Relationship Id="rId74" Type="http://schemas.openxmlformats.org/officeDocument/2006/relationships/slideLayout" Target="../slideLayouts/slideLayout283.xml"/><Relationship Id="rId75" Type="http://schemas.openxmlformats.org/officeDocument/2006/relationships/slideLayout" Target="../slideLayouts/slideLayout284.xml"/><Relationship Id="rId76" Type="http://schemas.openxmlformats.org/officeDocument/2006/relationships/slideLayout" Target="../slideLayouts/slideLayout285.xml"/><Relationship Id="rId77" Type="http://schemas.openxmlformats.org/officeDocument/2006/relationships/slideLayout" Target="../slideLayouts/slideLayout286.xml"/><Relationship Id="rId78" Type="http://schemas.openxmlformats.org/officeDocument/2006/relationships/slideLayout" Target="../slideLayouts/slideLayout287.xml"/><Relationship Id="rId79" Type="http://schemas.openxmlformats.org/officeDocument/2006/relationships/slideLayout" Target="../slideLayouts/slideLayout288.xml"/><Relationship Id="rId110" Type="http://schemas.openxmlformats.org/officeDocument/2006/relationships/slideLayout" Target="../slideLayouts/slideLayout319.xml"/><Relationship Id="rId90" Type="http://schemas.openxmlformats.org/officeDocument/2006/relationships/slideLayout" Target="../slideLayouts/slideLayout299.xml"/><Relationship Id="rId91" Type="http://schemas.openxmlformats.org/officeDocument/2006/relationships/slideLayout" Target="../slideLayouts/slideLayout300.xml"/><Relationship Id="rId92" Type="http://schemas.openxmlformats.org/officeDocument/2006/relationships/slideLayout" Target="../slideLayouts/slideLayout301.xml"/><Relationship Id="rId93" Type="http://schemas.openxmlformats.org/officeDocument/2006/relationships/slideLayout" Target="../slideLayouts/slideLayout302.xml"/><Relationship Id="rId94" Type="http://schemas.openxmlformats.org/officeDocument/2006/relationships/slideLayout" Target="../slideLayouts/slideLayout303.xml"/><Relationship Id="rId95" Type="http://schemas.openxmlformats.org/officeDocument/2006/relationships/slideLayout" Target="../slideLayouts/slideLayout304.xml"/><Relationship Id="rId96" Type="http://schemas.openxmlformats.org/officeDocument/2006/relationships/slideLayout" Target="../slideLayouts/slideLayout305.xml"/><Relationship Id="rId97" Type="http://schemas.openxmlformats.org/officeDocument/2006/relationships/slideLayout" Target="../slideLayouts/slideLayout306.xml"/><Relationship Id="rId98" Type="http://schemas.openxmlformats.org/officeDocument/2006/relationships/slideLayout" Target="../slideLayouts/slideLayout307.xml"/><Relationship Id="rId99" Type="http://schemas.openxmlformats.org/officeDocument/2006/relationships/slideLayout" Target="../slideLayouts/slideLayout308.xml"/><Relationship Id="rId111" Type="http://schemas.openxmlformats.org/officeDocument/2006/relationships/slideLayout" Target="../slideLayouts/slideLayout320.xml"/><Relationship Id="rId112" Type="http://schemas.openxmlformats.org/officeDocument/2006/relationships/slideLayout" Target="../slideLayouts/slideLayout321.xml"/><Relationship Id="rId113" Type="http://schemas.openxmlformats.org/officeDocument/2006/relationships/slideLayout" Target="../slideLayouts/slideLayout322.xml"/><Relationship Id="rId114" Type="http://schemas.openxmlformats.org/officeDocument/2006/relationships/slideLayout" Target="../slideLayouts/slideLayout323.xml"/><Relationship Id="rId115" Type="http://schemas.openxmlformats.org/officeDocument/2006/relationships/slideLayout" Target="../slideLayouts/slideLayout324.xml"/><Relationship Id="rId116" Type="http://schemas.openxmlformats.org/officeDocument/2006/relationships/slideLayout" Target="../slideLayouts/slideLayout325.xml"/><Relationship Id="rId117" Type="http://schemas.openxmlformats.org/officeDocument/2006/relationships/theme" Target="../theme/theme5.xml"/><Relationship Id="rId118" Type="http://schemas.openxmlformats.org/officeDocument/2006/relationships/image" Target="../media/image18.png"/><Relationship Id="rId20" Type="http://schemas.openxmlformats.org/officeDocument/2006/relationships/slideLayout" Target="../slideLayouts/slideLayout229.xml"/><Relationship Id="rId21" Type="http://schemas.openxmlformats.org/officeDocument/2006/relationships/slideLayout" Target="../slideLayouts/slideLayout230.xml"/><Relationship Id="rId22" Type="http://schemas.openxmlformats.org/officeDocument/2006/relationships/slideLayout" Target="../slideLayouts/slideLayout231.xml"/><Relationship Id="rId23" Type="http://schemas.openxmlformats.org/officeDocument/2006/relationships/slideLayout" Target="../slideLayouts/slideLayout232.xml"/><Relationship Id="rId24" Type="http://schemas.openxmlformats.org/officeDocument/2006/relationships/slideLayout" Target="../slideLayouts/slideLayout233.xml"/><Relationship Id="rId25" Type="http://schemas.openxmlformats.org/officeDocument/2006/relationships/slideLayout" Target="../slideLayouts/slideLayout234.xml"/><Relationship Id="rId26" Type="http://schemas.openxmlformats.org/officeDocument/2006/relationships/slideLayout" Target="../slideLayouts/slideLayout235.xml"/><Relationship Id="rId27" Type="http://schemas.openxmlformats.org/officeDocument/2006/relationships/slideLayout" Target="../slideLayouts/slideLayout236.xml"/><Relationship Id="rId28" Type="http://schemas.openxmlformats.org/officeDocument/2006/relationships/slideLayout" Target="../slideLayouts/slideLayout237.xml"/><Relationship Id="rId29" Type="http://schemas.openxmlformats.org/officeDocument/2006/relationships/slideLayout" Target="../slideLayouts/slideLayout238.xml"/><Relationship Id="rId40" Type="http://schemas.openxmlformats.org/officeDocument/2006/relationships/slideLayout" Target="../slideLayouts/slideLayout249.xml"/><Relationship Id="rId41" Type="http://schemas.openxmlformats.org/officeDocument/2006/relationships/slideLayout" Target="../slideLayouts/slideLayout250.xml"/><Relationship Id="rId42" Type="http://schemas.openxmlformats.org/officeDocument/2006/relationships/slideLayout" Target="../slideLayouts/slideLayout251.xml"/><Relationship Id="rId43" Type="http://schemas.openxmlformats.org/officeDocument/2006/relationships/slideLayout" Target="../slideLayouts/slideLayout252.xml"/><Relationship Id="rId44" Type="http://schemas.openxmlformats.org/officeDocument/2006/relationships/slideLayout" Target="../slideLayouts/slideLayout253.xml"/><Relationship Id="rId45" Type="http://schemas.openxmlformats.org/officeDocument/2006/relationships/slideLayout" Target="../slideLayouts/slideLayout254.xml"/><Relationship Id="rId46" Type="http://schemas.openxmlformats.org/officeDocument/2006/relationships/slideLayout" Target="../slideLayouts/slideLayout255.xml"/><Relationship Id="rId47" Type="http://schemas.openxmlformats.org/officeDocument/2006/relationships/slideLayout" Target="../slideLayouts/slideLayout256.xml"/><Relationship Id="rId48" Type="http://schemas.openxmlformats.org/officeDocument/2006/relationships/slideLayout" Target="../slideLayouts/slideLayout257.xml"/><Relationship Id="rId49" Type="http://schemas.openxmlformats.org/officeDocument/2006/relationships/slideLayout" Target="../slideLayouts/slideLayout258.xml"/><Relationship Id="rId60" Type="http://schemas.openxmlformats.org/officeDocument/2006/relationships/slideLayout" Target="../slideLayouts/slideLayout269.xml"/><Relationship Id="rId61" Type="http://schemas.openxmlformats.org/officeDocument/2006/relationships/slideLayout" Target="../slideLayouts/slideLayout270.xml"/><Relationship Id="rId62" Type="http://schemas.openxmlformats.org/officeDocument/2006/relationships/slideLayout" Target="../slideLayouts/slideLayout271.xml"/><Relationship Id="rId63" Type="http://schemas.openxmlformats.org/officeDocument/2006/relationships/slideLayout" Target="../slideLayouts/slideLayout272.xml"/><Relationship Id="rId64" Type="http://schemas.openxmlformats.org/officeDocument/2006/relationships/slideLayout" Target="../slideLayouts/slideLayout273.xml"/><Relationship Id="rId65" Type="http://schemas.openxmlformats.org/officeDocument/2006/relationships/slideLayout" Target="../slideLayouts/slideLayout274.xml"/><Relationship Id="rId66" Type="http://schemas.openxmlformats.org/officeDocument/2006/relationships/slideLayout" Target="../slideLayouts/slideLayout275.xml"/><Relationship Id="rId67" Type="http://schemas.openxmlformats.org/officeDocument/2006/relationships/slideLayout" Target="../slideLayouts/slideLayout276.xml"/><Relationship Id="rId68" Type="http://schemas.openxmlformats.org/officeDocument/2006/relationships/slideLayout" Target="../slideLayouts/slideLayout277.xml"/><Relationship Id="rId69" Type="http://schemas.openxmlformats.org/officeDocument/2006/relationships/slideLayout" Target="../slideLayouts/slideLayout278.xml"/><Relationship Id="rId100" Type="http://schemas.openxmlformats.org/officeDocument/2006/relationships/slideLayout" Target="../slideLayouts/slideLayout309.xml"/><Relationship Id="rId80" Type="http://schemas.openxmlformats.org/officeDocument/2006/relationships/slideLayout" Target="../slideLayouts/slideLayout289.xml"/><Relationship Id="rId81" Type="http://schemas.openxmlformats.org/officeDocument/2006/relationships/slideLayout" Target="../slideLayouts/slideLayout290.xml"/><Relationship Id="rId82" Type="http://schemas.openxmlformats.org/officeDocument/2006/relationships/slideLayout" Target="../slideLayouts/slideLayout291.xml"/><Relationship Id="rId83" Type="http://schemas.openxmlformats.org/officeDocument/2006/relationships/slideLayout" Target="../slideLayouts/slideLayout292.xml"/><Relationship Id="rId84" Type="http://schemas.openxmlformats.org/officeDocument/2006/relationships/slideLayout" Target="../slideLayouts/slideLayout293.xml"/><Relationship Id="rId85" Type="http://schemas.openxmlformats.org/officeDocument/2006/relationships/slideLayout" Target="../slideLayouts/slideLayout294.xml"/><Relationship Id="rId86" Type="http://schemas.openxmlformats.org/officeDocument/2006/relationships/slideLayout" Target="../slideLayouts/slideLayout295.xml"/><Relationship Id="rId87" Type="http://schemas.openxmlformats.org/officeDocument/2006/relationships/slideLayout" Target="../slideLayouts/slideLayout296.xml"/><Relationship Id="rId88" Type="http://schemas.openxmlformats.org/officeDocument/2006/relationships/slideLayout" Target="../slideLayouts/slideLayout297.xml"/><Relationship Id="rId89" Type="http://schemas.openxmlformats.org/officeDocument/2006/relationships/slideLayout" Target="../slideLayouts/slideLayout298.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334.xml"/><Relationship Id="rId20" Type="http://schemas.openxmlformats.org/officeDocument/2006/relationships/slideLayout" Target="../slideLayouts/slideLayout345.xml"/><Relationship Id="rId21" Type="http://schemas.openxmlformats.org/officeDocument/2006/relationships/slideLayout" Target="../slideLayouts/slideLayout346.xml"/><Relationship Id="rId22" Type="http://schemas.openxmlformats.org/officeDocument/2006/relationships/slideLayout" Target="../slideLayouts/slideLayout347.xml"/><Relationship Id="rId23" Type="http://schemas.openxmlformats.org/officeDocument/2006/relationships/slideLayout" Target="../slideLayouts/slideLayout348.xml"/><Relationship Id="rId24" Type="http://schemas.openxmlformats.org/officeDocument/2006/relationships/slideLayout" Target="../slideLayouts/slideLayout349.xml"/><Relationship Id="rId25" Type="http://schemas.openxmlformats.org/officeDocument/2006/relationships/theme" Target="../theme/theme6.xml"/><Relationship Id="rId10" Type="http://schemas.openxmlformats.org/officeDocument/2006/relationships/slideLayout" Target="../slideLayouts/slideLayout335.xml"/><Relationship Id="rId11" Type="http://schemas.openxmlformats.org/officeDocument/2006/relationships/slideLayout" Target="../slideLayouts/slideLayout336.xml"/><Relationship Id="rId12" Type="http://schemas.openxmlformats.org/officeDocument/2006/relationships/slideLayout" Target="../slideLayouts/slideLayout337.xml"/><Relationship Id="rId13" Type="http://schemas.openxmlformats.org/officeDocument/2006/relationships/slideLayout" Target="../slideLayouts/slideLayout338.xml"/><Relationship Id="rId14" Type="http://schemas.openxmlformats.org/officeDocument/2006/relationships/slideLayout" Target="../slideLayouts/slideLayout339.xml"/><Relationship Id="rId15" Type="http://schemas.openxmlformats.org/officeDocument/2006/relationships/slideLayout" Target="../slideLayouts/slideLayout340.xml"/><Relationship Id="rId16" Type="http://schemas.openxmlformats.org/officeDocument/2006/relationships/slideLayout" Target="../slideLayouts/slideLayout341.xml"/><Relationship Id="rId17" Type="http://schemas.openxmlformats.org/officeDocument/2006/relationships/slideLayout" Target="../slideLayouts/slideLayout342.xml"/><Relationship Id="rId18" Type="http://schemas.openxmlformats.org/officeDocument/2006/relationships/slideLayout" Target="../slideLayouts/slideLayout343.xml"/><Relationship Id="rId19" Type="http://schemas.openxmlformats.org/officeDocument/2006/relationships/slideLayout" Target="../slideLayouts/slideLayout344.xml"/><Relationship Id="rId1" Type="http://schemas.openxmlformats.org/officeDocument/2006/relationships/slideLayout" Target="../slideLayouts/slideLayout326.xml"/><Relationship Id="rId2" Type="http://schemas.openxmlformats.org/officeDocument/2006/relationships/slideLayout" Target="../slideLayouts/slideLayout327.xml"/><Relationship Id="rId3" Type="http://schemas.openxmlformats.org/officeDocument/2006/relationships/slideLayout" Target="../slideLayouts/slideLayout328.xml"/><Relationship Id="rId4" Type="http://schemas.openxmlformats.org/officeDocument/2006/relationships/slideLayout" Target="../slideLayouts/slideLayout329.xml"/><Relationship Id="rId5" Type="http://schemas.openxmlformats.org/officeDocument/2006/relationships/slideLayout" Target="../slideLayouts/slideLayout330.xml"/><Relationship Id="rId6" Type="http://schemas.openxmlformats.org/officeDocument/2006/relationships/slideLayout" Target="../slideLayouts/slideLayout331.xml"/><Relationship Id="rId7" Type="http://schemas.openxmlformats.org/officeDocument/2006/relationships/slideLayout" Target="../slideLayouts/slideLayout332.xml"/><Relationship Id="rId8" Type="http://schemas.openxmlformats.org/officeDocument/2006/relationships/slideLayout" Target="../slideLayouts/slideLayout3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268883" y="4777517"/>
            <a:ext cx="548700" cy="393600"/>
          </a:xfrm>
          <a:prstGeom prst="rect">
            <a:avLst/>
          </a:prstGeom>
          <a:noFill/>
          <a:ln>
            <a:noFill/>
          </a:ln>
        </p:spPr>
        <p:txBody>
          <a:bodyPr spcFirstLastPara="1" wrap="square" lIns="91425" tIns="91425" rIns="91425" bIns="91425" anchor="ctr" anchorCtr="0">
            <a:noAutofit/>
          </a:bodyPr>
          <a:lstStyle>
            <a:lvl1pPr lvl="0" algn="r" rtl="0">
              <a:buNone/>
              <a:defRPr sz="800"/>
            </a:lvl1pPr>
            <a:lvl2pPr lvl="1" algn="r" rtl="0">
              <a:buNone/>
              <a:defRPr sz="800"/>
            </a:lvl2pPr>
            <a:lvl3pPr lvl="2" algn="r" rtl="0">
              <a:buNone/>
              <a:defRPr sz="800"/>
            </a:lvl3pPr>
            <a:lvl4pPr lvl="3" algn="r" rtl="0">
              <a:buNone/>
              <a:defRPr sz="800"/>
            </a:lvl4pPr>
            <a:lvl5pPr lvl="4" algn="r" rtl="0">
              <a:buNone/>
              <a:defRPr sz="800"/>
            </a:lvl5pPr>
            <a:lvl6pPr lvl="5" algn="r" rtl="0">
              <a:buNone/>
              <a:defRPr sz="800"/>
            </a:lvl6pPr>
            <a:lvl7pPr lvl="6" algn="r" rtl="0">
              <a:buNone/>
              <a:defRPr sz="800"/>
            </a:lvl7pPr>
            <a:lvl8pPr lvl="7" algn="r" rtl="0">
              <a:buNone/>
              <a:defRPr sz="800"/>
            </a:lvl8pPr>
            <a:lvl9pPr lvl="8" algn="r" rtl="0">
              <a:buNone/>
              <a:defRPr sz="800"/>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a:solidFill>
                  <a:schemeClr val="dk1"/>
                </a:solidFill>
              </a:defRPr>
            </a:lvl2pPr>
            <a:lvl3pPr lvl="2" indent="0" rtl="0">
              <a:spcBef>
                <a:spcPts val="0"/>
              </a:spcBef>
              <a:spcAft>
                <a:spcPts val="0"/>
              </a:spcAft>
              <a:buClr>
                <a:schemeClr val="dk1"/>
              </a:buClr>
              <a:buSzPts val="1400"/>
              <a:buFont typeface="Arial"/>
              <a:buNone/>
              <a:defRPr sz="2800">
                <a:solidFill>
                  <a:schemeClr val="dk1"/>
                </a:solidFill>
              </a:defRPr>
            </a:lvl3pPr>
            <a:lvl4pPr lvl="3" indent="0" rtl="0">
              <a:spcBef>
                <a:spcPts val="0"/>
              </a:spcBef>
              <a:spcAft>
                <a:spcPts val="0"/>
              </a:spcAft>
              <a:buClr>
                <a:schemeClr val="dk1"/>
              </a:buClr>
              <a:buSzPts val="1400"/>
              <a:buFont typeface="Arial"/>
              <a:buNone/>
              <a:defRPr sz="2800">
                <a:solidFill>
                  <a:schemeClr val="dk1"/>
                </a:solidFill>
              </a:defRPr>
            </a:lvl4pPr>
            <a:lvl5pPr lvl="4" indent="0" rtl="0">
              <a:spcBef>
                <a:spcPts val="0"/>
              </a:spcBef>
              <a:spcAft>
                <a:spcPts val="0"/>
              </a:spcAft>
              <a:buClr>
                <a:schemeClr val="dk1"/>
              </a:buClr>
              <a:buSzPts val="1400"/>
              <a:buFont typeface="Arial"/>
              <a:buNone/>
              <a:defRPr sz="2800">
                <a:solidFill>
                  <a:schemeClr val="dk1"/>
                </a:solidFill>
              </a:defRPr>
            </a:lvl5pPr>
            <a:lvl6pPr lvl="5" indent="0" rtl="0">
              <a:spcBef>
                <a:spcPts val="0"/>
              </a:spcBef>
              <a:spcAft>
                <a:spcPts val="0"/>
              </a:spcAft>
              <a:buClr>
                <a:schemeClr val="dk1"/>
              </a:buClr>
              <a:buSzPts val="1400"/>
              <a:buFont typeface="Arial"/>
              <a:buNone/>
              <a:defRPr sz="2800">
                <a:solidFill>
                  <a:schemeClr val="dk1"/>
                </a:solidFill>
              </a:defRPr>
            </a:lvl6pPr>
            <a:lvl7pPr lvl="6" indent="0" rtl="0">
              <a:spcBef>
                <a:spcPts val="0"/>
              </a:spcBef>
              <a:spcAft>
                <a:spcPts val="0"/>
              </a:spcAft>
              <a:buClr>
                <a:schemeClr val="dk1"/>
              </a:buClr>
              <a:buSzPts val="1400"/>
              <a:buFont typeface="Arial"/>
              <a:buNone/>
              <a:defRPr sz="2800">
                <a:solidFill>
                  <a:schemeClr val="dk1"/>
                </a:solidFill>
              </a:defRPr>
            </a:lvl7pPr>
            <a:lvl8pPr lvl="7" indent="0" rtl="0">
              <a:spcBef>
                <a:spcPts val="0"/>
              </a:spcBef>
              <a:spcAft>
                <a:spcPts val="0"/>
              </a:spcAft>
              <a:buClr>
                <a:schemeClr val="dk1"/>
              </a:buClr>
              <a:buSzPts val="1400"/>
              <a:buFont typeface="Arial"/>
              <a:buNone/>
              <a:defRPr sz="2800">
                <a:solidFill>
                  <a:schemeClr val="dk1"/>
                </a:solidFill>
              </a:defRPr>
            </a:lvl8pPr>
            <a:lvl9pPr lvl="8" indent="0" rtl="0">
              <a:spcBef>
                <a:spcPts val="0"/>
              </a:spcBef>
              <a:spcAft>
                <a:spcPts val="0"/>
              </a:spcAft>
              <a:buClr>
                <a:schemeClr val="dk1"/>
              </a:buClr>
              <a:buSzPts val="1400"/>
              <a:buFont typeface="Arial"/>
              <a:buNone/>
              <a:defRPr sz="2800">
                <a:solidFill>
                  <a:schemeClr val="dk1"/>
                </a:solidFill>
              </a:defRPr>
            </a:lvl9pPr>
          </a:lstStyle>
          <a:p>
            <a:endParaRPr/>
          </a:p>
        </p:txBody>
      </p:sp>
      <p:sp>
        <p:nvSpPr>
          <p:cNvPr id="131" name="Google Shape;131;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132" name="Google Shape;132;p15"/>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1"/>
        <p:cNvGrpSpPr/>
        <p:nvPr/>
      </p:nvGrpSpPr>
      <p:grpSpPr>
        <a:xfrm>
          <a:off x="0" y="0"/>
          <a:ext cx="0" cy="0"/>
          <a:chOff x="0" y="0"/>
          <a:chExt cx="0" cy="0"/>
        </a:xfrm>
      </p:grpSpPr>
      <p:pic>
        <p:nvPicPr>
          <p:cNvPr id="332" name="Google Shape;332;p41" descr="Shape 6"/>
          <p:cNvPicPr preferRelativeResize="0"/>
          <p:nvPr/>
        </p:nvPicPr>
        <p:blipFill rotWithShape="1">
          <a:blip r:embed="rId116">
            <a:alphaModFix/>
          </a:blip>
          <a:srcRect l="2" r="1"/>
          <a:stretch/>
        </p:blipFill>
        <p:spPr>
          <a:xfrm>
            <a:off x="-1" y="-1"/>
            <a:ext cx="9140827" cy="5143501"/>
          </a:xfrm>
          <a:prstGeom prst="rect">
            <a:avLst/>
          </a:prstGeom>
          <a:noFill/>
          <a:ln>
            <a:noFill/>
          </a:ln>
        </p:spPr>
      </p:pic>
      <p:sp>
        <p:nvSpPr>
          <p:cNvPr id="333" name="Google Shape;333;p41"/>
          <p:cNvSpPr txBox="1">
            <a:spLocks noGrp="1"/>
          </p:cNvSpPr>
          <p:nvPr>
            <p:ph type="title"/>
          </p:nvPr>
        </p:nvSpPr>
        <p:spPr>
          <a:xfrm>
            <a:off x="457200" y="69056"/>
            <a:ext cx="8229600" cy="1131095"/>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334" name="Google Shape;334;p41"/>
          <p:cNvSpPr txBox="1">
            <a:spLocks noGrp="1"/>
          </p:cNvSpPr>
          <p:nvPr>
            <p:ph type="body" idx="1"/>
          </p:nvPr>
        </p:nvSpPr>
        <p:spPr>
          <a:xfrm>
            <a:off x="457200" y="1200150"/>
            <a:ext cx="8229600" cy="394335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335" name="Google Shape;335;p41"/>
          <p:cNvSpPr txBox="1">
            <a:spLocks noGrp="1"/>
          </p:cNvSpPr>
          <p:nvPr>
            <p:ph type="sldNum" idx="12"/>
          </p:nvPr>
        </p:nvSpPr>
        <p:spPr>
          <a:xfrm>
            <a:off x="6298082" y="4642920"/>
            <a:ext cx="255118" cy="248686"/>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 id="2147483740" r:id="rId55"/>
    <p:sldLayoutId id="2147483741" r:id="rId56"/>
    <p:sldLayoutId id="2147483742" r:id="rId57"/>
    <p:sldLayoutId id="2147483743" r:id="rId58"/>
    <p:sldLayoutId id="2147483744" r:id="rId59"/>
    <p:sldLayoutId id="2147483745" r:id="rId60"/>
    <p:sldLayoutId id="2147483746" r:id="rId61"/>
    <p:sldLayoutId id="2147483747" r:id="rId62"/>
    <p:sldLayoutId id="2147483748" r:id="rId63"/>
    <p:sldLayoutId id="2147483749" r:id="rId64"/>
    <p:sldLayoutId id="2147483750" r:id="rId65"/>
    <p:sldLayoutId id="2147483751" r:id="rId66"/>
    <p:sldLayoutId id="2147483752" r:id="rId67"/>
    <p:sldLayoutId id="2147483753" r:id="rId68"/>
    <p:sldLayoutId id="2147483754" r:id="rId69"/>
    <p:sldLayoutId id="2147483755" r:id="rId70"/>
    <p:sldLayoutId id="2147483756" r:id="rId71"/>
    <p:sldLayoutId id="2147483757" r:id="rId72"/>
    <p:sldLayoutId id="2147483758" r:id="rId73"/>
    <p:sldLayoutId id="2147483759" r:id="rId74"/>
    <p:sldLayoutId id="2147483760" r:id="rId75"/>
    <p:sldLayoutId id="2147483761" r:id="rId76"/>
    <p:sldLayoutId id="2147483762" r:id="rId77"/>
    <p:sldLayoutId id="2147483763" r:id="rId78"/>
    <p:sldLayoutId id="2147483764" r:id="rId79"/>
    <p:sldLayoutId id="2147483765" r:id="rId80"/>
    <p:sldLayoutId id="2147483766" r:id="rId81"/>
    <p:sldLayoutId id="2147483767" r:id="rId82"/>
    <p:sldLayoutId id="2147483768" r:id="rId83"/>
    <p:sldLayoutId id="2147483769" r:id="rId84"/>
    <p:sldLayoutId id="2147483770" r:id="rId85"/>
    <p:sldLayoutId id="2147483771" r:id="rId86"/>
    <p:sldLayoutId id="2147483772" r:id="rId87"/>
    <p:sldLayoutId id="2147483773" r:id="rId88"/>
    <p:sldLayoutId id="2147483774" r:id="rId89"/>
    <p:sldLayoutId id="2147483775" r:id="rId90"/>
    <p:sldLayoutId id="2147483776" r:id="rId91"/>
    <p:sldLayoutId id="2147483777" r:id="rId92"/>
    <p:sldLayoutId id="2147483778" r:id="rId93"/>
    <p:sldLayoutId id="2147483779" r:id="rId94"/>
    <p:sldLayoutId id="2147483780" r:id="rId95"/>
    <p:sldLayoutId id="2147483781" r:id="rId96"/>
    <p:sldLayoutId id="2147483782" r:id="rId97"/>
    <p:sldLayoutId id="2147483783" r:id="rId98"/>
    <p:sldLayoutId id="2147483784" r:id="rId99"/>
    <p:sldLayoutId id="2147483785" r:id="rId100"/>
    <p:sldLayoutId id="2147483786" r:id="rId101"/>
    <p:sldLayoutId id="2147483787" r:id="rId102"/>
    <p:sldLayoutId id="2147483788" r:id="rId103"/>
    <p:sldLayoutId id="2147483789" r:id="rId104"/>
    <p:sldLayoutId id="2147483790" r:id="rId105"/>
    <p:sldLayoutId id="2147483791" r:id="rId106"/>
    <p:sldLayoutId id="2147483792" r:id="rId107"/>
    <p:sldLayoutId id="2147483793" r:id="rId108"/>
    <p:sldLayoutId id="2147483794" r:id="rId109"/>
    <p:sldLayoutId id="2147483795" r:id="rId110"/>
    <p:sldLayoutId id="2147483796" r:id="rId111"/>
    <p:sldLayoutId id="2147483797" r:id="rId112"/>
    <p:sldLayoutId id="2147483798" r:id="rId113"/>
    <p:sldLayoutId id="2147483799" r:id="rId1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5"/>
        <p:cNvGrpSpPr/>
        <p:nvPr/>
      </p:nvGrpSpPr>
      <p:grpSpPr>
        <a:xfrm>
          <a:off x="0" y="0"/>
          <a:ext cx="0" cy="0"/>
          <a:chOff x="0" y="0"/>
          <a:chExt cx="0" cy="0"/>
        </a:xfrm>
      </p:grpSpPr>
      <p:sp>
        <p:nvSpPr>
          <p:cNvPr id="1226" name="Google Shape;1226;p156"/>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9F9E9F"/>
              </a:buClr>
              <a:buSzPts val="2400"/>
              <a:buFont typeface="Helvetica Neue"/>
              <a:buNone/>
              <a:defRPr sz="2400" i="0" u="none" strike="noStrike" cap="none">
                <a:solidFill>
                  <a:srgbClr val="9F9E9F"/>
                </a:solidFill>
                <a:latin typeface="Helvetica Neue"/>
                <a:ea typeface="Helvetica Neue"/>
                <a:cs typeface="Helvetica Neue"/>
                <a:sym typeface="Helvetica Neue"/>
              </a:defRPr>
            </a:lvl1pPr>
            <a:lvl2pPr lvl="1" indent="0" rtl="0">
              <a:spcBef>
                <a:spcPts val="0"/>
              </a:spcBef>
              <a:spcAft>
                <a:spcPts val="0"/>
              </a:spcAft>
              <a:buSzPts val="1400"/>
              <a:buFont typeface="Helvetica Neue"/>
              <a:buNone/>
              <a:defRPr sz="1800">
                <a:latin typeface="Helvetica Neue"/>
                <a:ea typeface="Helvetica Neue"/>
                <a:cs typeface="Helvetica Neue"/>
                <a:sym typeface="Helvetica Neue"/>
              </a:defRPr>
            </a:lvl2pPr>
            <a:lvl3pPr lvl="2" indent="0" rtl="0">
              <a:spcBef>
                <a:spcPts val="0"/>
              </a:spcBef>
              <a:spcAft>
                <a:spcPts val="0"/>
              </a:spcAft>
              <a:buSzPts val="1400"/>
              <a:buFont typeface="Helvetica Neue"/>
              <a:buNone/>
              <a:defRPr sz="1800">
                <a:latin typeface="Helvetica Neue"/>
                <a:ea typeface="Helvetica Neue"/>
                <a:cs typeface="Helvetica Neue"/>
                <a:sym typeface="Helvetica Neue"/>
              </a:defRPr>
            </a:lvl3pPr>
            <a:lvl4pPr lvl="3" indent="0" rtl="0">
              <a:spcBef>
                <a:spcPts val="0"/>
              </a:spcBef>
              <a:spcAft>
                <a:spcPts val="0"/>
              </a:spcAft>
              <a:buSzPts val="1400"/>
              <a:buFont typeface="Helvetica Neue"/>
              <a:buNone/>
              <a:defRPr sz="1800">
                <a:latin typeface="Helvetica Neue"/>
                <a:ea typeface="Helvetica Neue"/>
                <a:cs typeface="Helvetica Neue"/>
                <a:sym typeface="Helvetica Neue"/>
              </a:defRPr>
            </a:lvl4pPr>
            <a:lvl5pPr lvl="4" indent="0" rtl="0">
              <a:spcBef>
                <a:spcPts val="0"/>
              </a:spcBef>
              <a:spcAft>
                <a:spcPts val="0"/>
              </a:spcAft>
              <a:buSzPts val="1400"/>
              <a:buFont typeface="Helvetica Neue"/>
              <a:buNone/>
              <a:defRPr sz="1800">
                <a:latin typeface="Helvetica Neue"/>
                <a:ea typeface="Helvetica Neue"/>
                <a:cs typeface="Helvetica Neue"/>
                <a:sym typeface="Helvetica Neue"/>
              </a:defRPr>
            </a:lvl5pPr>
            <a:lvl6pPr lvl="5" indent="0" rtl="0">
              <a:spcBef>
                <a:spcPts val="0"/>
              </a:spcBef>
              <a:spcAft>
                <a:spcPts val="0"/>
              </a:spcAft>
              <a:buSzPts val="1400"/>
              <a:buFont typeface="Helvetica Neue"/>
              <a:buNone/>
              <a:defRPr sz="1800">
                <a:latin typeface="Helvetica Neue"/>
                <a:ea typeface="Helvetica Neue"/>
                <a:cs typeface="Helvetica Neue"/>
                <a:sym typeface="Helvetica Neue"/>
              </a:defRPr>
            </a:lvl6pPr>
            <a:lvl7pPr lvl="6" indent="0" rtl="0">
              <a:spcBef>
                <a:spcPts val="0"/>
              </a:spcBef>
              <a:spcAft>
                <a:spcPts val="0"/>
              </a:spcAft>
              <a:buSzPts val="1400"/>
              <a:buFont typeface="Helvetica Neue"/>
              <a:buNone/>
              <a:defRPr sz="1800">
                <a:latin typeface="Helvetica Neue"/>
                <a:ea typeface="Helvetica Neue"/>
                <a:cs typeface="Helvetica Neue"/>
                <a:sym typeface="Helvetica Neue"/>
              </a:defRPr>
            </a:lvl7pPr>
            <a:lvl8pPr lvl="7" indent="0" rtl="0">
              <a:spcBef>
                <a:spcPts val="0"/>
              </a:spcBef>
              <a:spcAft>
                <a:spcPts val="0"/>
              </a:spcAft>
              <a:buSzPts val="1400"/>
              <a:buFont typeface="Helvetica Neue"/>
              <a:buNone/>
              <a:defRPr sz="1800">
                <a:latin typeface="Helvetica Neue"/>
                <a:ea typeface="Helvetica Neue"/>
                <a:cs typeface="Helvetica Neue"/>
                <a:sym typeface="Helvetica Neue"/>
              </a:defRPr>
            </a:lvl8pPr>
            <a:lvl9pPr lvl="8" indent="0" rtl="0">
              <a:spcBef>
                <a:spcPts val="0"/>
              </a:spcBef>
              <a:spcAft>
                <a:spcPts val="0"/>
              </a:spcAft>
              <a:buSzPts val="1400"/>
              <a:buFont typeface="Helvetica Neue"/>
              <a:buNone/>
              <a:defRPr sz="1800">
                <a:latin typeface="Helvetica Neue"/>
                <a:ea typeface="Helvetica Neue"/>
                <a:cs typeface="Helvetica Neue"/>
                <a:sym typeface="Helvetica Neue"/>
              </a:defRPr>
            </a:lvl9pPr>
          </a:lstStyle>
          <a:p>
            <a:endParaRPr/>
          </a:p>
        </p:txBody>
      </p:sp>
      <p:sp>
        <p:nvSpPr>
          <p:cNvPr id="1227" name="Google Shape;1227;p156"/>
          <p:cNvSpPr txBox="1">
            <a:spLocks noGrp="1"/>
          </p:cNvSpPr>
          <p:nvPr>
            <p:ph type="body" idx="1"/>
          </p:nvPr>
        </p:nvSpPr>
        <p:spPr>
          <a:xfrm>
            <a:off x="419100" y="879233"/>
            <a:ext cx="8305800" cy="18447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666666"/>
              </a:buClr>
              <a:buSzPts val="1200"/>
              <a:buFont typeface="Helvetica Neue"/>
              <a:buNone/>
              <a:defRPr sz="1200" i="0" u="none" strike="noStrike" cap="none">
                <a:solidFill>
                  <a:srgbClr val="666666"/>
                </a:solidFill>
                <a:latin typeface="Helvetica Neue"/>
                <a:ea typeface="Helvetica Neue"/>
                <a:cs typeface="Helvetica Neue"/>
                <a:sym typeface="Helvetica Neue"/>
              </a:defRPr>
            </a:lvl1pPr>
            <a:lvl2pPr marL="914400" marR="0" lvl="1" indent="-228600" algn="l" rtl="0">
              <a:lnSpc>
                <a:spcPct val="115000"/>
              </a:lnSpc>
              <a:spcBef>
                <a:spcPts val="1600"/>
              </a:spcBef>
              <a:spcAft>
                <a:spcPts val="0"/>
              </a:spcAft>
              <a:buClr>
                <a:srgbClr val="666666"/>
              </a:buClr>
              <a:buSzPts val="1200"/>
              <a:buFont typeface="Helvetica Neue"/>
              <a:buNone/>
              <a:defRPr sz="1200" i="0" u="none" strike="noStrike" cap="none">
                <a:solidFill>
                  <a:srgbClr val="666666"/>
                </a:solidFill>
                <a:latin typeface="Helvetica Neue"/>
                <a:ea typeface="Helvetica Neue"/>
                <a:cs typeface="Helvetica Neue"/>
                <a:sym typeface="Helvetica Neue"/>
              </a:defRPr>
            </a:lvl2pPr>
            <a:lvl3pPr marL="1371600" marR="0" lvl="2" indent="-228600" algn="l" rtl="0">
              <a:lnSpc>
                <a:spcPct val="115000"/>
              </a:lnSpc>
              <a:spcBef>
                <a:spcPts val="1600"/>
              </a:spcBef>
              <a:spcAft>
                <a:spcPts val="0"/>
              </a:spcAft>
              <a:buClr>
                <a:srgbClr val="666666"/>
              </a:buClr>
              <a:buSzPts val="1200"/>
              <a:buFont typeface="Helvetica Neue"/>
              <a:buNone/>
              <a:defRPr sz="1200" i="0" u="none" strike="noStrike" cap="none">
                <a:solidFill>
                  <a:srgbClr val="666666"/>
                </a:solidFill>
                <a:latin typeface="Helvetica Neue"/>
                <a:ea typeface="Helvetica Neue"/>
                <a:cs typeface="Helvetica Neue"/>
                <a:sym typeface="Helvetica Neue"/>
              </a:defRPr>
            </a:lvl3pPr>
            <a:lvl4pPr marL="1828800" marR="0" lvl="3" indent="-228600" algn="l" rtl="0">
              <a:lnSpc>
                <a:spcPct val="115000"/>
              </a:lnSpc>
              <a:spcBef>
                <a:spcPts val="1600"/>
              </a:spcBef>
              <a:spcAft>
                <a:spcPts val="0"/>
              </a:spcAft>
              <a:buClr>
                <a:srgbClr val="666666"/>
              </a:buClr>
              <a:buSzPts val="1200"/>
              <a:buFont typeface="Helvetica Neue"/>
              <a:buNone/>
              <a:defRPr sz="1200" i="0" u="none" strike="noStrike" cap="none">
                <a:solidFill>
                  <a:srgbClr val="666666"/>
                </a:solidFill>
                <a:latin typeface="Helvetica Neue"/>
                <a:ea typeface="Helvetica Neue"/>
                <a:cs typeface="Helvetica Neue"/>
                <a:sym typeface="Helvetica Neue"/>
              </a:defRPr>
            </a:lvl4pPr>
            <a:lvl5pPr marL="2286000" marR="0" lvl="4" indent="-228600" algn="l" rtl="0">
              <a:lnSpc>
                <a:spcPct val="115000"/>
              </a:lnSpc>
              <a:spcBef>
                <a:spcPts val="1600"/>
              </a:spcBef>
              <a:spcAft>
                <a:spcPts val="0"/>
              </a:spcAft>
              <a:buClr>
                <a:srgbClr val="666666"/>
              </a:buClr>
              <a:buSzPts val="1200"/>
              <a:buFont typeface="Helvetica Neue"/>
              <a:buNone/>
              <a:defRPr sz="1200" i="0" u="none" strike="noStrike" cap="none">
                <a:solidFill>
                  <a:srgbClr val="666666"/>
                </a:solidFill>
                <a:latin typeface="Helvetica Neue"/>
                <a:ea typeface="Helvetica Neue"/>
                <a:cs typeface="Helvetica Neue"/>
                <a:sym typeface="Helvetica Neue"/>
              </a:defRPr>
            </a:lvl5pPr>
            <a:lvl6pPr marL="2743200" marR="0" lvl="5" indent="-342900" algn="l" rtl="0">
              <a:lnSpc>
                <a:spcPct val="90000"/>
              </a:lnSpc>
              <a:spcBef>
                <a:spcPts val="16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lnSpc>
                <a:spcPct val="90000"/>
              </a:lnSpc>
              <a:spcBef>
                <a:spcPts val="5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1228" name="Google Shape;1228;p156"/>
          <p:cNvSpPr txBox="1">
            <a:spLocks noGrp="1"/>
          </p:cNvSpPr>
          <p:nvPr>
            <p:ph type="sldNum" idx="12"/>
          </p:nvPr>
        </p:nvSpPr>
        <p:spPr>
          <a:xfrm>
            <a:off x="8132157" y="4914430"/>
            <a:ext cx="592800" cy="1077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700"/>
              <a:buFont typeface="Arial"/>
              <a:buNone/>
              <a:defRPr sz="7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229" name="Google Shape;1229;p156"/>
          <p:cNvPicPr preferRelativeResize="0"/>
          <p:nvPr/>
        </p:nvPicPr>
        <p:blipFill rotWithShape="1">
          <a:blip r:embed="rId59">
            <a:alphaModFix/>
          </a:blip>
          <a:srcRect/>
          <a:stretch/>
        </p:blipFill>
        <p:spPr>
          <a:xfrm>
            <a:off x="94130" y="4885207"/>
            <a:ext cx="238919" cy="165147"/>
          </a:xfrm>
          <a:prstGeom prst="rect">
            <a:avLst/>
          </a:prstGeom>
          <a:noFill/>
          <a:ln>
            <a:noFill/>
          </a:ln>
        </p:spPr>
      </p:pic>
      <p:sp>
        <p:nvSpPr>
          <p:cNvPr id="1230" name="Google Shape;1230;p156"/>
          <p:cNvSpPr txBox="1"/>
          <p:nvPr/>
        </p:nvSpPr>
        <p:spPr>
          <a:xfrm>
            <a:off x="419100" y="4845891"/>
            <a:ext cx="2250900" cy="2448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Clr>
                <a:srgbClr val="9F9E9F"/>
              </a:buClr>
              <a:buSzPts val="150"/>
              <a:buFont typeface="Arial"/>
              <a:buNone/>
            </a:pPr>
            <a:r>
              <a:rPr lang="en" sz="600" i="0" u="none" strike="noStrike" cap="none">
                <a:solidFill>
                  <a:srgbClr val="9F9E9F"/>
                </a:solidFill>
                <a:latin typeface="Helvetica Neue Light"/>
                <a:ea typeface="Helvetica Neue Light"/>
                <a:cs typeface="Helvetica Neue Light"/>
                <a:sym typeface="Helvetica Neue Light"/>
              </a:rPr>
              <a:t>CONFIDENTIAL</a:t>
            </a:r>
            <a:endParaRPr>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 id="2147483850" r:id="rId51"/>
    <p:sldLayoutId id="2147483851" r:id="rId52"/>
    <p:sldLayoutId id="2147483852" r:id="rId53"/>
    <p:sldLayoutId id="2147483853" r:id="rId54"/>
    <p:sldLayoutId id="2147483854" r:id="rId55"/>
    <p:sldLayoutId id="2147483855" r:id="rId56"/>
    <p:sldLayoutId id="2147483856" r:id="rId5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4"/>
        <p:cNvGrpSpPr/>
        <p:nvPr/>
      </p:nvGrpSpPr>
      <p:grpSpPr>
        <a:xfrm>
          <a:off x="0" y="0"/>
          <a:ext cx="0" cy="0"/>
          <a:chOff x="0" y="0"/>
          <a:chExt cx="0" cy="0"/>
        </a:xfrm>
      </p:grpSpPr>
      <p:pic>
        <p:nvPicPr>
          <p:cNvPr id="1745" name="Google Shape;1745;p214" descr="Shape 6"/>
          <p:cNvPicPr preferRelativeResize="0"/>
          <p:nvPr/>
        </p:nvPicPr>
        <p:blipFill rotWithShape="1">
          <a:blip r:embed="rId118">
            <a:alphaModFix/>
          </a:blip>
          <a:srcRect/>
          <a:stretch/>
        </p:blipFill>
        <p:spPr>
          <a:xfrm>
            <a:off x="-1" y="-1"/>
            <a:ext cx="9140825" cy="5143503"/>
          </a:xfrm>
          <a:prstGeom prst="rect">
            <a:avLst/>
          </a:prstGeom>
          <a:noFill/>
          <a:ln>
            <a:noFill/>
          </a:ln>
        </p:spPr>
      </p:pic>
      <p:sp>
        <p:nvSpPr>
          <p:cNvPr id="1746" name="Google Shape;1746;p214"/>
          <p:cNvSpPr txBox="1">
            <a:spLocks noGrp="1"/>
          </p:cNvSpPr>
          <p:nvPr>
            <p:ph type="title"/>
          </p:nvPr>
        </p:nvSpPr>
        <p:spPr>
          <a:xfrm>
            <a:off x="457200" y="69056"/>
            <a:ext cx="8229600" cy="1131000"/>
          </a:xfrm>
          <a:prstGeom prst="rect">
            <a:avLst/>
          </a:prstGeom>
          <a:noFill/>
          <a:ln>
            <a:noFill/>
          </a:ln>
        </p:spPr>
        <p:txBody>
          <a:bodyPr spcFirstLastPara="1" wrap="square" lIns="34275" tIns="34275" rIns="34275" bIns="34275" anchor="ctr"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47" name="Google Shape;1747;p214"/>
          <p:cNvSpPr txBox="1">
            <a:spLocks noGrp="1"/>
          </p:cNvSpPr>
          <p:nvPr>
            <p:ph type="body" idx="1"/>
          </p:nvPr>
        </p:nvSpPr>
        <p:spPr>
          <a:xfrm>
            <a:off x="457200" y="1200150"/>
            <a:ext cx="8229600" cy="3943200"/>
          </a:xfrm>
          <a:prstGeom prst="rect">
            <a:avLst/>
          </a:prstGeom>
          <a:noFill/>
          <a:ln>
            <a:noFill/>
          </a:ln>
        </p:spPr>
        <p:txBody>
          <a:bodyPr spcFirstLastPara="1" wrap="square" lIns="34275" tIns="34275" rIns="34275" bIns="34275" anchor="t" anchorCtr="0"/>
          <a:lstStyle>
            <a:lvl1pPr marL="457200" marR="0" lvl="0"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1pPr>
            <a:lvl2pPr marL="914400" marR="0" lvl="1"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3pPr>
            <a:lvl4pPr marL="1828800" marR="0" lvl="3"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4pPr>
            <a:lvl5pPr marL="2286000" marR="0" lvl="4"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5pPr>
            <a:lvl6pPr marL="2743200" marR="0" lvl="5"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6pPr>
            <a:lvl7pPr marL="3200400" marR="0" lvl="6"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7pPr>
            <a:lvl8pPr marL="3657600" marR="0" lvl="7"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8pPr>
            <a:lvl9pPr marL="4114800" marR="0" lvl="8" indent="-400050" algn="l" rtl="0">
              <a:lnSpc>
                <a:spcPct val="100000"/>
              </a:lnSpc>
              <a:spcBef>
                <a:spcPts val="6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9pPr>
          </a:lstStyle>
          <a:p>
            <a:endParaRPr/>
          </a:p>
        </p:txBody>
      </p:sp>
      <p:sp>
        <p:nvSpPr>
          <p:cNvPr id="1748" name="Google Shape;1748;p214"/>
          <p:cNvSpPr txBox="1">
            <a:spLocks noGrp="1"/>
          </p:cNvSpPr>
          <p:nvPr>
            <p:ph type="sldNum" idx="12"/>
          </p:nvPr>
        </p:nvSpPr>
        <p:spPr>
          <a:xfrm>
            <a:off x="6298082" y="4642920"/>
            <a:ext cx="255000" cy="248700"/>
          </a:xfrm>
          <a:prstGeom prst="rect">
            <a:avLst/>
          </a:prstGeom>
          <a:noFill/>
          <a:ln>
            <a:noFill/>
          </a:ln>
        </p:spPr>
        <p:txBody>
          <a:bodyPr spcFirstLastPara="1" wrap="square" lIns="45725" tIns="45725" rIns="45725" bIns="45725" anchor="ctr" anchorCtr="0">
            <a:noAutofit/>
          </a:bodyPr>
          <a:lstStyle>
            <a:lvl1pPr marL="0" marR="0" lvl="0"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FFFFFF"/>
              </a:buClr>
              <a:buSzPts val="1100"/>
              <a:buFont typeface="Arial"/>
              <a:buNone/>
              <a:defRPr sz="11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 id="2147483894" r:id="rId38"/>
    <p:sldLayoutId id="2147483895" r:id="rId39"/>
    <p:sldLayoutId id="2147483896" r:id="rId40"/>
    <p:sldLayoutId id="2147483897" r:id="rId41"/>
    <p:sldLayoutId id="2147483898" r:id="rId42"/>
    <p:sldLayoutId id="2147483899" r:id="rId43"/>
    <p:sldLayoutId id="2147483900" r:id="rId44"/>
    <p:sldLayoutId id="2147483901" r:id="rId45"/>
    <p:sldLayoutId id="2147483902" r:id="rId46"/>
    <p:sldLayoutId id="2147483903" r:id="rId47"/>
    <p:sldLayoutId id="2147483904" r:id="rId48"/>
    <p:sldLayoutId id="2147483905" r:id="rId49"/>
    <p:sldLayoutId id="2147483906" r:id="rId50"/>
    <p:sldLayoutId id="2147483907" r:id="rId51"/>
    <p:sldLayoutId id="2147483908" r:id="rId52"/>
    <p:sldLayoutId id="2147483909" r:id="rId53"/>
    <p:sldLayoutId id="2147483910" r:id="rId54"/>
    <p:sldLayoutId id="2147483911" r:id="rId55"/>
    <p:sldLayoutId id="2147483912" r:id="rId56"/>
    <p:sldLayoutId id="2147483913" r:id="rId57"/>
    <p:sldLayoutId id="2147483914" r:id="rId58"/>
    <p:sldLayoutId id="2147483915" r:id="rId59"/>
    <p:sldLayoutId id="2147483916" r:id="rId60"/>
    <p:sldLayoutId id="2147483917" r:id="rId61"/>
    <p:sldLayoutId id="2147483918" r:id="rId62"/>
    <p:sldLayoutId id="2147483919" r:id="rId63"/>
    <p:sldLayoutId id="2147483920" r:id="rId64"/>
    <p:sldLayoutId id="2147483921" r:id="rId65"/>
    <p:sldLayoutId id="2147483922" r:id="rId66"/>
    <p:sldLayoutId id="2147483923" r:id="rId67"/>
    <p:sldLayoutId id="2147483924" r:id="rId68"/>
    <p:sldLayoutId id="2147483925" r:id="rId69"/>
    <p:sldLayoutId id="2147483926" r:id="rId70"/>
    <p:sldLayoutId id="2147483927" r:id="rId71"/>
    <p:sldLayoutId id="2147483928" r:id="rId72"/>
    <p:sldLayoutId id="2147483929" r:id="rId73"/>
    <p:sldLayoutId id="2147483930" r:id="rId74"/>
    <p:sldLayoutId id="2147483931" r:id="rId75"/>
    <p:sldLayoutId id="2147483932" r:id="rId76"/>
    <p:sldLayoutId id="2147483933" r:id="rId77"/>
    <p:sldLayoutId id="2147483934" r:id="rId78"/>
    <p:sldLayoutId id="2147483935" r:id="rId79"/>
    <p:sldLayoutId id="2147483936" r:id="rId80"/>
    <p:sldLayoutId id="2147483937" r:id="rId81"/>
    <p:sldLayoutId id="2147483938" r:id="rId82"/>
    <p:sldLayoutId id="2147483939" r:id="rId83"/>
    <p:sldLayoutId id="2147483940" r:id="rId84"/>
    <p:sldLayoutId id="2147483941" r:id="rId85"/>
    <p:sldLayoutId id="2147483942" r:id="rId86"/>
    <p:sldLayoutId id="2147483943" r:id="rId87"/>
    <p:sldLayoutId id="2147483944" r:id="rId88"/>
    <p:sldLayoutId id="2147483945" r:id="rId89"/>
    <p:sldLayoutId id="2147483946" r:id="rId90"/>
    <p:sldLayoutId id="2147483947" r:id="rId91"/>
    <p:sldLayoutId id="2147483948" r:id="rId92"/>
    <p:sldLayoutId id="2147483949" r:id="rId93"/>
    <p:sldLayoutId id="2147483950" r:id="rId94"/>
    <p:sldLayoutId id="2147483951" r:id="rId95"/>
    <p:sldLayoutId id="2147483952" r:id="rId96"/>
    <p:sldLayoutId id="2147483953" r:id="rId97"/>
    <p:sldLayoutId id="2147483954" r:id="rId98"/>
    <p:sldLayoutId id="2147483955" r:id="rId99"/>
    <p:sldLayoutId id="2147483956" r:id="rId100"/>
    <p:sldLayoutId id="2147483957" r:id="rId101"/>
    <p:sldLayoutId id="2147483958" r:id="rId102"/>
    <p:sldLayoutId id="2147483959" r:id="rId103"/>
    <p:sldLayoutId id="2147483960" r:id="rId104"/>
    <p:sldLayoutId id="2147483961" r:id="rId105"/>
    <p:sldLayoutId id="2147483962" r:id="rId106"/>
    <p:sldLayoutId id="2147483963" r:id="rId107"/>
    <p:sldLayoutId id="2147483964" r:id="rId108"/>
    <p:sldLayoutId id="2147483965" r:id="rId109"/>
    <p:sldLayoutId id="2147483966" r:id="rId110"/>
    <p:sldLayoutId id="2147483967" r:id="rId111"/>
    <p:sldLayoutId id="2147483968" r:id="rId112"/>
    <p:sldLayoutId id="2147483969" r:id="rId113"/>
    <p:sldLayoutId id="2147483970" r:id="rId114"/>
    <p:sldLayoutId id="2147483971" r:id="rId115"/>
    <p:sldLayoutId id="2147483972" r:id="rId1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5"/>
        <p:cNvGrpSpPr/>
        <p:nvPr/>
      </p:nvGrpSpPr>
      <p:grpSpPr>
        <a:xfrm>
          <a:off x="0" y="0"/>
          <a:ext cx="0" cy="0"/>
          <a:chOff x="0" y="0"/>
          <a:chExt cx="0" cy="0"/>
        </a:xfrm>
      </p:grpSpPr>
      <p:sp>
        <p:nvSpPr>
          <p:cNvPr id="2646" name="Google Shape;2646;p3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1pPr>
            <a:lvl2pPr lvl="1" indent="0" rtl="0">
              <a:spcBef>
                <a:spcPts val="0"/>
              </a:spcBef>
              <a:spcAft>
                <a:spcPts val="0"/>
              </a:spcAft>
              <a:buClr>
                <a:schemeClr val="dk1"/>
              </a:buClr>
              <a:buSzPts val="1400"/>
              <a:buFont typeface="Arial"/>
              <a:buNone/>
              <a:defRPr sz="2800">
                <a:solidFill>
                  <a:schemeClr val="dk1"/>
                </a:solidFill>
              </a:defRPr>
            </a:lvl2pPr>
            <a:lvl3pPr lvl="2" indent="0" rtl="0">
              <a:spcBef>
                <a:spcPts val="0"/>
              </a:spcBef>
              <a:spcAft>
                <a:spcPts val="0"/>
              </a:spcAft>
              <a:buClr>
                <a:schemeClr val="dk1"/>
              </a:buClr>
              <a:buSzPts val="1400"/>
              <a:buFont typeface="Arial"/>
              <a:buNone/>
              <a:defRPr sz="2800">
                <a:solidFill>
                  <a:schemeClr val="dk1"/>
                </a:solidFill>
              </a:defRPr>
            </a:lvl3pPr>
            <a:lvl4pPr lvl="3" indent="0" rtl="0">
              <a:spcBef>
                <a:spcPts val="0"/>
              </a:spcBef>
              <a:spcAft>
                <a:spcPts val="0"/>
              </a:spcAft>
              <a:buClr>
                <a:schemeClr val="dk1"/>
              </a:buClr>
              <a:buSzPts val="1400"/>
              <a:buFont typeface="Arial"/>
              <a:buNone/>
              <a:defRPr sz="2800">
                <a:solidFill>
                  <a:schemeClr val="dk1"/>
                </a:solidFill>
              </a:defRPr>
            </a:lvl4pPr>
            <a:lvl5pPr lvl="4" indent="0" rtl="0">
              <a:spcBef>
                <a:spcPts val="0"/>
              </a:spcBef>
              <a:spcAft>
                <a:spcPts val="0"/>
              </a:spcAft>
              <a:buClr>
                <a:schemeClr val="dk1"/>
              </a:buClr>
              <a:buSzPts val="1400"/>
              <a:buFont typeface="Arial"/>
              <a:buNone/>
              <a:defRPr sz="2800">
                <a:solidFill>
                  <a:schemeClr val="dk1"/>
                </a:solidFill>
              </a:defRPr>
            </a:lvl5pPr>
            <a:lvl6pPr lvl="5" indent="0" rtl="0">
              <a:spcBef>
                <a:spcPts val="0"/>
              </a:spcBef>
              <a:spcAft>
                <a:spcPts val="0"/>
              </a:spcAft>
              <a:buClr>
                <a:schemeClr val="dk1"/>
              </a:buClr>
              <a:buSzPts val="1400"/>
              <a:buFont typeface="Arial"/>
              <a:buNone/>
              <a:defRPr sz="2800">
                <a:solidFill>
                  <a:schemeClr val="dk1"/>
                </a:solidFill>
              </a:defRPr>
            </a:lvl6pPr>
            <a:lvl7pPr lvl="6" indent="0" rtl="0">
              <a:spcBef>
                <a:spcPts val="0"/>
              </a:spcBef>
              <a:spcAft>
                <a:spcPts val="0"/>
              </a:spcAft>
              <a:buClr>
                <a:schemeClr val="dk1"/>
              </a:buClr>
              <a:buSzPts val="1400"/>
              <a:buFont typeface="Arial"/>
              <a:buNone/>
              <a:defRPr sz="2800">
                <a:solidFill>
                  <a:schemeClr val="dk1"/>
                </a:solidFill>
              </a:defRPr>
            </a:lvl7pPr>
            <a:lvl8pPr lvl="7" indent="0" rtl="0">
              <a:spcBef>
                <a:spcPts val="0"/>
              </a:spcBef>
              <a:spcAft>
                <a:spcPts val="0"/>
              </a:spcAft>
              <a:buClr>
                <a:schemeClr val="dk1"/>
              </a:buClr>
              <a:buSzPts val="1400"/>
              <a:buFont typeface="Arial"/>
              <a:buNone/>
              <a:defRPr sz="2800">
                <a:solidFill>
                  <a:schemeClr val="dk1"/>
                </a:solidFill>
              </a:defRPr>
            </a:lvl8pPr>
            <a:lvl9pPr lvl="8" indent="0" rtl="0">
              <a:spcBef>
                <a:spcPts val="0"/>
              </a:spcBef>
              <a:spcAft>
                <a:spcPts val="0"/>
              </a:spcAft>
              <a:buClr>
                <a:schemeClr val="dk1"/>
              </a:buClr>
              <a:buSzPts val="1400"/>
              <a:buFont typeface="Arial"/>
              <a:buNone/>
              <a:defRPr sz="2800">
                <a:solidFill>
                  <a:schemeClr val="dk1"/>
                </a:solidFill>
              </a:defRPr>
            </a:lvl9pPr>
          </a:lstStyle>
          <a:p>
            <a:endParaRPr/>
          </a:p>
        </p:txBody>
      </p:sp>
      <p:sp>
        <p:nvSpPr>
          <p:cNvPr id="2647" name="Google Shape;2647;p3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2648" name="Google Shape;2648;p331"/>
          <p:cNvSpPr txBox="1">
            <a:spLocks noGrp="1"/>
          </p:cNvSpPr>
          <p:nvPr>
            <p:ph type="sldNum" idx="12"/>
          </p:nvPr>
        </p:nvSpPr>
        <p:spPr>
          <a:xfrm>
            <a:off x="8268882" y="47775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p>
        </p:txBody>
      </p:sp>
    </p:spTree>
  </p:cSld>
  <p:clrMap bg1="lt1" tx1="dk1" bg2="dk2" tx2="lt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3.jpg"/></Relationships>
</file>

<file path=ppt/slides/_rels/slide1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75.jpg"/><Relationship Id="rId5" Type="http://schemas.openxmlformats.org/officeDocument/2006/relationships/image" Target="../media/image76.jpg"/><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77.jpg"/></Relationships>
</file>

<file path=ppt/slides/_rels/slide2.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jpg"/><Relationship Id="rId13" Type="http://schemas.openxmlformats.org/officeDocument/2006/relationships/image" Target="../media/image60.jpg"/><Relationship Id="rId14" Type="http://schemas.openxmlformats.org/officeDocument/2006/relationships/image" Target="../media/image61.jpg"/><Relationship Id="rId1" Type="http://schemas.openxmlformats.org/officeDocument/2006/relationships/slideLayout" Target="../slideLayouts/slideLayout39.xml"/><Relationship Id="rId2" Type="http://schemas.openxmlformats.org/officeDocument/2006/relationships/notesSlide" Target="../notesSlides/notesSlide2.xml"/><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jpg"/><Relationship Id="rId8" Type="http://schemas.openxmlformats.org/officeDocument/2006/relationships/image" Target="../media/image22.png"/><Relationship Id="rId9" Type="http://schemas.openxmlformats.org/officeDocument/2006/relationships/image" Target="../media/image56.png"/><Relationship Id="rId10" Type="http://schemas.openxmlformats.org/officeDocument/2006/relationships/image" Target="../media/image5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9.jp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jpg"/><Relationship Id="rId5" Type="http://schemas.openxmlformats.org/officeDocument/2006/relationships/image" Target="../media/image82.jpg"/><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8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8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6.jp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7.jpg"/><Relationship Id="rId5" Type="http://schemas.openxmlformats.org/officeDocument/2006/relationships/image" Target="../media/image88.jpg"/><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35.xml"/><Relationship Id="rId3"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36.xml"/><Relationship Id="rId3"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73.jpg"/><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95.jpg"/><Relationship Id="rId4" Type="http://schemas.openxmlformats.org/officeDocument/2006/relationships/image" Target="../media/image22.png"/><Relationship Id="rId1" Type="http://schemas.openxmlformats.org/officeDocument/2006/relationships/slideLayout" Target="../slideLayouts/slideLayout2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40.xml"/><Relationship Id="rId3" Type="http://schemas.openxmlformats.org/officeDocument/2006/relationships/image" Target="../media/image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96.jpg"/><Relationship Id="rId4" Type="http://schemas.openxmlformats.org/officeDocument/2006/relationships/image" Target="../media/image97.png"/><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98.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100.gif"/></Relationships>
</file>

<file path=ppt/slides/_rels/slide47.xml.rels><?xml version="1.0" encoding="UTF-8" standalone="yes"?>
<Relationships xmlns="http://schemas.openxmlformats.org/package/2006/relationships"><Relationship Id="rId3" Type="http://schemas.openxmlformats.org/officeDocument/2006/relationships/image" Target="../media/image101.gif"/><Relationship Id="rId4" Type="http://schemas.openxmlformats.org/officeDocument/2006/relationships/image" Target="../media/image102.gif"/><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10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10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105.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106.gif"/></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109.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1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112.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1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83.jpg"/><Relationship Id="rId4" Type="http://schemas.openxmlformats.org/officeDocument/2006/relationships/image" Target="../media/image115.jpg"/><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16.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19.jp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6.png"/><Relationship Id="rId1" Type="http://schemas.openxmlformats.org/officeDocument/2006/relationships/slideLayout" Target="../slideLayouts/slideLayout33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21.png"/><Relationship Id="rId1" Type="http://schemas.openxmlformats.org/officeDocument/2006/relationships/slideLayout" Target="../slideLayouts/slideLayout2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68.xml"/><Relationship Id="rId3" Type="http://schemas.openxmlformats.org/officeDocument/2006/relationships/hyperlink" Target="mailto:cbryant@magicleap.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image" Target="../media/image64.jp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5.jpg"/><Relationship Id="rId5" Type="http://schemas.openxmlformats.org/officeDocument/2006/relationships/image" Target="../media/image66.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356"/>
          <p:cNvSpPr txBox="1"/>
          <p:nvPr/>
        </p:nvSpPr>
        <p:spPr>
          <a:xfrm>
            <a:off x="2276775" y="3001575"/>
            <a:ext cx="6302400" cy="8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666666"/>
                </a:solidFill>
                <a:latin typeface="Helvetica Neue"/>
                <a:ea typeface="Helvetica Neue"/>
                <a:cs typeface="Helvetica Neue"/>
                <a:sym typeface="Helvetica Neue"/>
              </a:rPr>
              <a:t>QCon: Future of HCI </a:t>
            </a:r>
            <a:endParaRPr sz="2400" b="1">
              <a:solidFill>
                <a:srgbClr val="666666"/>
              </a:solidFill>
              <a:latin typeface="Helvetica Neue"/>
              <a:ea typeface="Helvetica Neue"/>
              <a:cs typeface="Helvetica Neue"/>
              <a:sym typeface="Helvetica Neue"/>
            </a:endParaRPr>
          </a:p>
          <a:p>
            <a:pPr marL="0" lvl="0" indent="0" algn="r" rtl="0">
              <a:spcBef>
                <a:spcPts val="0"/>
              </a:spcBef>
              <a:spcAft>
                <a:spcPts val="0"/>
              </a:spcAft>
              <a:buNone/>
            </a:pPr>
            <a:r>
              <a:rPr lang="en" sz="2400">
                <a:solidFill>
                  <a:srgbClr val="666666"/>
                </a:solidFill>
                <a:latin typeface="Helvetica Neue Light"/>
                <a:ea typeface="Helvetica Neue Light"/>
                <a:cs typeface="Helvetica Neue Light"/>
                <a:sym typeface="Helvetica Neue Light"/>
              </a:rPr>
              <a:t>Multi-Modal Inputs with </a:t>
            </a:r>
            <a:r>
              <a:rPr lang="en" sz="2400" b="1">
                <a:solidFill>
                  <a:srgbClr val="CC0000"/>
                </a:solidFill>
                <a:latin typeface="Helvetica Neue"/>
                <a:ea typeface="Helvetica Neue"/>
                <a:cs typeface="Helvetica Neue"/>
                <a:sym typeface="Helvetica Neue"/>
              </a:rPr>
              <a:t>Magic Leap</a:t>
            </a:r>
            <a:r>
              <a:rPr lang="en" sz="2400">
                <a:solidFill>
                  <a:srgbClr val="666666"/>
                </a:solidFill>
                <a:latin typeface="Helvetica Neue Light"/>
                <a:ea typeface="Helvetica Neue Light"/>
                <a:cs typeface="Helvetica Neue Light"/>
                <a:sym typeface="Helvetica Neue Light"/>
              </a:rPr>
              <a:t> </a:t>
            </a:r>
            <a:endParaRPr sz="2400">
              <a:solidFill>
                <a:srgbClr val="666666"/>
              </a:solidFill>
              <a:latin typeface="Helvetica Neue Light"/>
              <a:ea typeface="Helvetica Neue Light"/>
              <a:cs typeface="Helvetica Neue Light"/>
              <a:sym typeface="Helvetica Neue Light"/>
            </a:endParaRPr>
          </a:p>
        </p:txBody>
      </p:sp>
      <p:sp>
        <p:nvSpPr>
          <p:cNvPr id="2847" name="Google Shape;2847;p356"/>
          <p:cNvSpPr txBox="1"/>
          <p:nvPr/>
        </p:nvSpPr>
        <p:spPr>
          <a:xfrm>
            <a:off x="2518825" y="3855075"/>
            <a:ext cx="6113100" cy="8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666666"/>
                </a:solidFill>
                <a:latin typeface="Helvetica Neue"/>
                <a:ea typeface="Helvetica Neue"/>
                <a:cs typeface="Helvetica Neue"/>
                <a:sym typeface="Helvetica Neue"/>
              </a:rPr>
              <a:t>Colman Bryant</a:t>
            </a:r>
            <a:r>
              <a:rPr lang="en">
                <a:solidFill>
                  <a:srgbClr val="666666"/>
                </a:solidFill>
                <a:latin typeface="Helvetica Neue Light"/>
                <a:ea typeface="Helvetica Neue Light"/>
                <a:cs typeface="Helvetica Neue Light"/>
                <a:sym typeface="Helvetica Neue Light"/>
              </a:rPr>
              <a:t> - @OldKingColman</a:t>
            </a:r>
            <a:endParaRPr>
              <a:solidFill>
                <a:srgbClr val="666666"/>
              </a:solidFill>
              <a:latin typeface="Helvetica Neue Light"/>
              <a:ea typeface="Helvetica Neue Light"/>
              <a:cs typeface="Helvetica Neue Light"/>
              <a:sym typeface="Helvetica Neue Light"/>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2" name="Google Shape;3002;p371"/>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Brief History of HCI</a:t>
            </a:r>
            <a:endParaRPr/>
          </a:p>
          <a:p>
            <a:pPr marL="0" lvl="0" indent="0" algn="ctr" rtl="0">
              <a:spcBef>
                <a:spcPts val="0"/>
              </a:spcBef>
              <a:spcAft>
                <a:spcPts val="0"/>
              </a:spcAft>
              <a:buNone/>
            </a:pPr>
            <a:r>
              <a:rPr lang="en"/>
              <a:t>(and I/O)</a:t>
            </a:r>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372"/>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3008" name="Google Shape;3008;p372"/>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9" name="Google Shape;3009;p372"/>
          <p:cNvPicPr preferRelativeResize="0"/>
          <p:nvPr/>
        </p:nvPicPr>
        <p:blipFill>
          <a:blip r:embed="rId3">
            <a:alphaModFix/>
          </a:blip>
          <a:stretch>
            <a:fillRect/>
          </a:stretch>
        </p:blipFill>
        <p:spPr>
          <a:xfrm>
            <a:off x="715128" y="0"/>
            <a:ext cx="7713741" cy="514349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3"/>
        <p:cNvGrpSpPr/>
        <p:nvPr/>
      </p:nvGrpSpPr>
      <p:grpSpPr>
        <a:xfrm>
          <a:off x="0" y="0"/>
          <a:ext cx="0" cy="0"/>
          <a:chOff x="0" y="0"/>
          <a:chExt cx="0" cy="0"/>
        </a:xfrm>
      </p:grpSpPr>
      <p:sp>
        <p:nvSpPr>
          <p:cNvPr id="3014" name="Google Shape;3014;p373"/>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015" name="Google Shape;3015;p373"/>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6" name="Google Shape;3016;p373"/>
          <p:cNvPicPr preferRelativeResize="0"/>
          <p:nvPr/>
        </p:nvPicPr>
        <p:blipFill>
          <a:blip r:embed="rId3">
            <a:alphaModFix/>
          </a:blip>
          <a:stretch>
            <a:fillRect/>
          </a:stretch>
        </p:blipFill>
        <p:spPr>
          <a:xfrm>
            <a:off x="1524000" y="561975"/>
            <a:ext cx="6096000" cy="40195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sp>
        <p:nvSpPr>
          <p:cNvPr id="3021" name="Google Shape;3021;p374"/>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022" name="Google Shape;3022;p374"/>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23" name="Google Shape;3023;p374"/>
          <p:cNvPicPr preferRelativeResize="0"/>
          <p:nvPr/>
        </p:nvPicPr>
        <p:blipFill>
          <a:blip r:embed="rId3">
            <a:alphaModFix/>
          </a:blip>
          <a:stretch>
            <a:fillRect/>
          </a:stretch>
        </p:blipFill>
        <p:spPr>
          <a:xfrm>
            <a:off x="1206624" y="0"/>
            <a:ext cx="6730753"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375"/>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029" name="Google Shape;3029;p375"/>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30" name="Google Shape;3030;p375"/>
          <p:cNvPicPr preferRelativeResize="0"/>
          <p:nvPr/>
        </p:nvPicPr>
        <p:blipFill>
          <a:blip r:embed="rId3">
            <a:alphaModFix/>
          </a:blip>
          <a:stretch>
            <a:fillRect/>
          </a:stretch>
        </p:blipFill>
        <p:spPr>
          <a:xfrm>
            <a:off x="2027500" y="152400"/>
            <a:ext cx="5088976" cy="48386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sp>
        <p:nvSpPr>
          <p:cNvPr id="3035" name="Google Shape;3035;p376"/>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036" name="Google Shape;3036;p376"/>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37" name="Google Shape;3037;p376"/>
          <p:cNvPicPr preferRelativeResize="0"/>
          <p:nvPr/>
        </p:nvPicPr>
        <p:blipFill>
          <a:blip r:embed="rId3">
            <a:alphaModFix/>
          </a:blip>
          <a:stretch>
            <a:fillRect/>
          </a:stretch>
        </p:blipFill>
        <p:spPr>
          <a:xfrm>
            <a:off x="1346200" y="152400"/>
            <a:ext cx="6451598" cy="48386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1"/>
        <p:cNvGrpSpPr/>
        <p:nvPr/>
      </p:nvGrpSpPr>
      <p:grpSpPr>
        <a:xfrm>
          <a:off x="0" y="0"/>
          <a:ext cx="0" cy="0"/>
          <a:chOff x="0" y="0"/>
          <a:chExt cx="0" cy="0"/>
        </a:xfrm>
      </p:grpSpPr>
      <p:sp>
        <p:nvSpPr>
          <p:cNvPr id="3042" name="Google Shape;3042;p377"/>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043" name="Google Shape;3043;p377"/>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4" name="Google Shape;3044;p377"/>
          <p:cNvPicPr preferRelativeResize="0"/>
          <p:nvPr/>
        </p:nvPicPr>
        <p:blipFill>
          <a:blip r:embed="rId3">
            <a:alphaModFix/>
          </a:blip>
          <a:stretch>
            <a:fillRect/>
          </a:stretch>
        </p:blipFill>
        <p:spPr>
          <a:xfrm>
            <a:off x="708338" y="0"/>
            <a:ext cx="7727322" cy="514349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1"/>
        <p:cNvGrpSpPr/>
        <p:nvPr/>
      </p:nvGrpSpPr>
      <p:grpSpPr>
        <a:xfrm>
          <a:off x="0" y="0"/>
          <a:ext cx="0" cy="0"/>
          <a:chOff x="0" y="0"/>
          <a:chExt cx="0" cy="0"/>
        </a:xfrm>
      </p:grpSpPr>
      <p:sp>
        <p:nvSpPr>
          <p:cNvPr id="3062" name="Google Shape;3062;p380"/>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063" name="Google Shape;3063;p380"/>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4" name="Google Shape;3064;p380"/>
          <p:cNvPicPr preferRelativeResize="0"/>
          <p:nvPr/>
        </p:nvPicPr>
        <p:blipFill>
          <a:blip r:embed="rId3">
            <a:alphaModFix/>
          </a:blip>
          <a:stretch>
            <a:fillRect/>
          </a:stretch>
        </p:blipFill>
        <p:spPr>
          <a:xfrm>
            <a:off x="708425" y="0"/>
            <a:ext cx="7727147" cy="51435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5"/>
        <p:cNvGrpSpPr/>
        <p:nvPr/>
      </p:nvGrpSpPr>
      <p:grpSpPr>
        <a:xfrm>
          <a:off x="0" y="0"/>
          <a:ext cx="0" cy="0"/>
          <a:chOff x="0" y="0"/>
          <a:chExt cx="0" cy="0"/>
        </a:xfrm>
      </p:grpSpPr>
      <p:sp>
        <p:nvSpPr>
          <p:cNvPr id="3076" name="Google Shape;3076;p382"/>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077" name="Google Shape;3077;p382"/>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8" name="Google Shape;3078;p382"/>
          <p:cNvPicPr preferRelativeResize="0"/>
          <p:nvPr/>
        </p:nvPicPr>
        <p:blipFill>
          <a:blip r:embed="rId3">
            <a:alphaModFix/>
          </a:blip>
          <a:stretch>
            <a:fillRect/>
          </a:stretch>
        </p:blipFill>
        <p:spPr>
          <a:xfrm>
            <a:off x="-12" y="82000"/>
            <a:ext cx="5376333" cy="4838700"/>
          </a:xfrm>
          <a:prstGeom prst="rect">
            <a:avLst/>
          </a:prstGeom>
          <a:noFill/>
          <a:ln>
            <a:noFill/>
          </a:ln>
        </p:spPr>
      </p:pic>
      <p:pic>
        <p:nvPicPr>
          <p:cNvPr id="3079" name="Google Shape;3079;p382"/>
          <p:cNvPicPr preferRelativeResize="0"/>
          <p:nvPr/>
        </p:nvPicPr>
        <p:blipFill>
          <a:blip r:embed="rId4">
            <a:alphaModFix/>
          </a:blip>
          <a:stretch>
            <a:fillRect/>
          </a:stretch>
        </p:blipFill>
        <p:spPr>
          <a:xfrm>
            <a:off x="5528721" y="152400"/>
            <a:ext cx="3462880" cy="2597160"/>
          </a:xfrm>
          <a:prstGeom prst="rect">
            <a:avLst/>
          </a:prstGeom>
          <a:noFill/>
          <a:ln>
            <a:noFill/>
          </a:ln>
        </p:spPr>
      </p:pic>
      <p:pic>
        <p:nvPicPr>
          <p:cNvPr id="3080" name="Google Shape;3080;p382"/>
          <p:cNvPicPr preferRelativeResize="0"/>
          <p:nvPr/>
        </p:nvPicPr>
        <p:blipFill>
          <a:blip r:embed="rId5">
            <a:alphaModFix/>
          </a:blip>
          <a:stretch>
            <a:fillRect/>
          </a:stretch>
        </p:blipFill>
        <p:spPr>
          <a:xfrm>
            <a:off x="5528726" y="2801347"/>
            <a:ext cx="3462874" cy="2190298"/>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9"/>
                                        </p:tgtEl>
                                        <p:attrNameLst>
                                          <p:attrName>style.visibility</p:attrName>
                                        </p:attrNameLst>
                                      </p:cBhvr>
                                      <p:to>
                                        <p:strVal val="visible"/>
                                      </p:to>
                                    </p:set>
                                    <p:animEffect transition="in" filter="fade">
                                      <p:cBhvr>
                                        <p:cTn id="12" dur="500"/>
                                        <p:tgtEl>
                                          <p:spTgt spid="30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fade">
                                      <p:cBhvr>
                                        <p:cTn id="17"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4"/>
        <p:cNvGrpSpPr/>
        <p:nvPr/>
      </p:nvGrpSpPr>
      <p:grpSpPr>
        <a:xfrm>
          <a:off x="0" y="0"/>
          <a:ext cx="0" cy="0"/>
          <a:chOff x="0" y="0"/>
          <a:chExt cx="0" cy="0"/>
        </a:xfrm>
      </p:grpSpPr>
      <p:sp>
        <p:nvSpPr>
          <p:cNvPr id="3085" name="Google Shape;3085;p383"/>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086" name="Google Shape;3086;p383"/>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7" name="Google Shape;3087;p383"/>
          <p:cNvPicPr preferRelativeResize="0"/>
          <p:nvPr/>
        </p:nvPicPr>
        <p:blipFill>
          <a:blip r:embed="rId3">
            <a:alphaModFix/>
          </a:blip>
          <a:stretch>
            <a:fillRect/>
          </a:stretch>
        </p:blipFill>
        <p:spPr>
          <a:xfrm>
            <a:off x="775613" y="356200"/>
            <a:ext cx="7592781" cy="44310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3C6C8"/>
        </a:solidFill>
        <a:effectLst/>
      </p:bgPr>
    </p:bg>
    <p:spTree>
      <p:nvGrpSpPr>
        <p:cNvPr id="1" name="Shape 2870"/>
        <p:cNvGrpSpPr/>
        <p:nvPr/>
      </p:nvGrpSpPr>
      <p:grpSpPr>
        <a:xfrm>
          <a:off x="0" y="0"/>
          <a:ext cx="0" cy="0"/>
          <a:chOff x="0" y="0"/>
          <a:chExt cx="0" cy="0"/>
        </a:xfrm>
      </p:grpSpPr>
      <p:pic>
        <p:nvPicPr>
          <p:cNvPr id="2871" name="Google Shape;2871;p358"/>
          <p:cNvPicPr preferRelativeResize="0"/>
          <p:nvPr/>
        </p:nvPicPr>
        <p:blipFill rotWithShape="1">
          <a:blip r:embed="rId3">
            <a:alphaModFix/>
          </a:blip>
          <a:srcRect/>
          <a:stretch/>
        </p:blipFill>
        <p:spPr>
          <a:xfrm>
            <a:off x="6341737" y="4061224"/>
            <a:ext cx="821700" cy="821700"/>
          </a:xfrm>
          <a:prstGeom prst="ellipse">
            <a:avLst/>
          </a:prstGeom>
          <a:noFill/>
          <a:ln>
            <a:noFill/>
          </a:ln>
        </p:spPr>
      </p:pic>
      <p:pic>
        <p:nvPicPr>
          <p:cNvPr id="2872" name="Google Shape;2872;p358"/>
          <p:cNvPicPr preferRelativeResize="0"/>
          <p:nvPr/>
        </p:nvPicPr>
        <p:blipFill rotWithShape="1">
          <a:blip r:embed="rId4">
            <a:alphaModFix/>
          </a:blip>
          <a:srcRect/>
          <a:stretch/>
        </p:blipFill>
        <p:spPr>
          <a:xfrm>
            <a:off x="5378346" y="4048658"/>
            <a:ext cx="821700" cy="821700"/>
          </a:xfrm>
          <a:prstGeom prst="ellipse">
            <a:avLst/>
          </a:prstGeom>
          <a:noFill/>
          <a:ln>
            <a:noFill/>
          </a:ln>
        </p:spPr>
      </p:pic>
      <p:pic>
        <p:nvPicPr>
          <p:cNvPr id="2873" name="Google Shape;2873;p358" descr="Image"/>
          <p:cNvPicPr preferRelativeResize="0"/>
          <p:nvPr/>
        </p:nvPicPr>
        <p:blipFill rotWithShape="1">
          <a:blip r:embed="rId5">
            <a:alphaModFix/>
          </a:blip>
          <a:srcRect/>
          <a:stretch/>
        </p:blipFill>
        <p:spPr>
          <a:xfrm rot="-20963">
            <a:off x="178036" y="302493"/>
            <a:ext cx="2086444" cy="2090112"/>
          </a:xfrm>
          <a:prstGeom prst="rect">
            <a:avLst/>
          </a:prstGeom>
          <a:noFill/>
          <a:ln>
            <a:noFill/>
          </a:ln>
        </p:spPr>
      </p:pic>
      <p:sp>
        <p:nvSpPr>
          <p:cNvPr id="2874" name="Google Shape;2874;p358"/>
          <p:cNvSpPr txBox="1"/>
          <p:nvPr/>
        </p:nvSpPr>
        <p:spPr>
          <a:xfrm>
            <a:off x="4493404" y="641464"/>
            <a:ext cx="4142700" cy="550500"/>
          </a:xfrm>
          <a:prstGeom prst="rect">
            <a:avLst/>
          </a:prstGeom>
          <a:noFill/>
          <a:ln>
            <a:noFill/>
          </a:ln>
        </p:spPr>
        <p:txBody>
          <a:bodyPr spcFirstLastPara="1" wrap="square" lIns="51425" tIns="51425" rIns="51425" bIns="51425" anchor="t" anchorCtr="0">
            <a:noAutofit/>
          </a:bodyPr>
          <a:lstStyle/>
          <a:p>
            <a:pPr marL="0" marR="0" lvl="0" indent="0" algn="l" rtl="0">
              <a:lnSpc>
                <a:spcPct val="100000"/>
              </a:lnSpc>
              <a:spcBef>
                <a:spcPts val="0"/>
              </a:spcBef>
              <a:spcAft>
                <a:spcPts val="0"/>
              </a:spcAft>
              <a:buClr>
                <a:srgbClr val="FFFFFF"/>
              </a:buClr>
              <a:buSzPts val="2900"/>
              <a:buFont typeface="Helvetica Neue"/>
              <a:buNone/>
            </a:pPr>
            <a:r>
              <a:rPr lang="en" sz="2900" b="1">
                <a:latin typeface="Helvetica Neue"/>
                <a:ea typeface="Helvetica Neue"/>
                <a:cs typeface="Helvetica Neue"/>
                <a:sym typeface="Helvetica Neue"/>
              </a:rPr>
              <a:t>Colman Bryant</a:t>
            </a:r>
            <a:endParaRPr sz="500"/>
          </a:p>
        </p:txBody>
      </p:sp>
      <p:sp>
        <p:nvSpPr>
          <p:cNvPr id="2875" name="Google Shape;2875;p358"/>
          <p:cNvSpPr txBox="1"/>
          <p:nvPr/>
        </p:nvSpPr>
        <p:spPr>
          <a:xfrm>
            <a:off x="4515865" y="1641695"/>
            <a:ext cx="3826800" cy="1817400"/>
          </a:xfrm>
          <a:prstGeom prst="rect">
            <a:avLst/>
          </a:prstGeom>
          <a:noFill/>
          <a:ln>
            <a:noFill/>
          </a:ln>
        </p:spPr>
        <p:txBody>
          <a:bodyPr spcFirstLastPara="1" wrap="square" lIns="51425" tIns="51425" rIns="51425" bIns="51425" anchor="t" anchorCtr="0">
            <a:noAutofit/>
          </a:bodyPr>
          <a:lstStyle/>
          <a:p>
            <a:pPr marL="0" lvl="0" indent="0" algn="l" rtl="0">
              <a:spcBef>
                <a:spcPts val="0"/>
              </a:spcBef>
              <a:spcAft>
                <a:spcPts val="0"/>
              </a:spcAft>
              <a:buClr>
                <a:schemeClr val="lt1"/>
              </a:buClr>
              <a:buSzPts val="900"/>
              <a:buFont typeface="Helvetica Neue"/>
              <a:buNone/>
            </a:pPr>
            <a:r>
              <a:rPr lang="en" sz="1000">
                <a:latin typeface="Helvetica Neue"/>
                <a:ea typeface="Helvetica Neue"/>
                <a:cs typeface="Helvetica Neue"/>
                <a:sym typeface="Helvetica Neue"/>
              </a:rPr>
              <a:t>Formal background in Computer Science, Art, and Music with a focus on Digital Media studies</a:t>
            </a:r>
            <a:endParaRPr sz="1000">
              <a:latin typeface="Helvetica Neue"/>
              <a:ea typeface="Helvetica Neue"/>
              <a:cs typeface="Helvetica Neue"/>
              <a:sym typeface="Helvetica Neue"/>
            </a:endParaRPr>
          </a:p>
          <a:p>
            <a:pPr marL="0" lvl="0" indent="0" algn="l" rtl="0">
              <a:spcBef>
                <a:spcPts val="0"/>
              </a:spcBef>
              <a:spcAft>
                <a:spcPts val="0"/>
              </a:spcAft>
              <a:buClr>
                <a:schemeClr val="lt1"/>
              </a:buClr>
              <a:buSzPts val="900"/>
              <a:buFont typeface="Helvetica Neue"/>
              <a:buNone/>
            </a:pPr>
            <a:endParaRPr sz="10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900"/>
              <a:buFont typeface="Helvetica Neue"/>
              <a:buNone/>
            </a:pPr>
            <a:r>
              <a:rPr lang="en" sz="1000">
                <a:latin typeface="Helvetica Neue"/>
                <a:ea typeface="Helvetica Neue"/>
                <a:cs typeface="Helvetica Neue"/>
                <a:sym typeface="Helvetica Neue"/>
              </a:rPr>
              <a:t>11+ years in Game Industry working across all aspects of Game Design - Levels, Systems, AI, Inputs, Quests, Balance, Social...</a:t>
            </a:r>
            <a:endParaRPr sz="10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900"/>
              <a:buFont typeface="Helvetica Neue"/>
              <a:buNone/>
            </a:pPr>
            <a:endParaRPr sz="10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900"/>
              <a:buFont typeface="Helvetica Neue"/>
              <a:buNone/>
            </a:pPr>
            <a:r>
              <a:rPr lang="en" sz="1000">
                <a:latin typeface="Helvetica Neue"/>
                <a:ea typeface="Helvetica Neue"/>
                <a:cs typeface="Helvetica Neue"/>
                <a:sym typeface="Helvetica Neue"/>
              </a:rPr>
              <a:t>Created and Lead several games and founded the Mobile Incubator at Hi-Rez Studios</a:t>
            </a:r>
            <a:endParaRPr sz="10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900"/>
              <a:buFont typeface="Helvetica Neue"/>
              <a:buNone/>
            </a:pPr>
            <a:endParaRPr sz="10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900"/>
              <a:buFont typeface="Helvetica Neue"/>
              <a:buNone/>
            </a:pPr>
            <a:r>
              <a:rPr lang="en" sz="1000">
                <a:latin typeface="Helvetica Neue"/>
                <a:ea typeface="Helvetica Neue"/>
                <a:cs typeface="Helvetica Neue"/>
                <a:sym typeface="Helvetica Neue"/>
              </a:rPr>
              <a:t>At Magic Leap for almost 2 years, writing product goals and use cases and leading rapid prototyping efforts for the Interaction Lab.</a:t>
            </a:r>
            <a:endParaRPr sz="10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900"/>
              <a:buFont typeface="Helvetica Neue"/>
              <a:buNone/>
            </a:pPr>
            <a:endParaRPr sz="10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900"/>
              <a:buFont typeface="Helvetica Neue"/>
              <a:buNone/>
            </a:pPr>
            <a:r>
              <a:rPr lang="en" sz="1000">
                <a:latin typeface="Helvetica Neue"/>
                <a:ea typeface="Helvetica Neue"/>
                <a:cs typeface="Helvetica Neue"/>
                <a:sym typeface="Helvetica Neue"/>
              </a:rPr>
              <a:t>Nerd.</a:t>
            </a:r>
            <a:endParaRPr sz="1000">
              <a:latin typeface="Helvetica Neue"/>
              <a:ea typeface="Helvetica Neue"/>
              <a:cs typeface="Helvetica Neue"/>
              <a:sym typeface="Helvetica Neue"/>
            </a:endParaRPr>
          </a:p>
        </p:txBody>
      </p:sp>
      <p:sp>
        <p:nvSpPr>
          <p:cNvPr id="2876" name="Google Shape;2876;p358"/>
          <p:cNvSpPr txBox="1"/>
          <p:nvPr/>
        </p:nvSpPr>
        <p:spPr>
          <a:xfrm>
            <a:off x="4534206" y="1264550"/>
            <a:ext cx="3003600" cy="194400"/>
          </a:xfrm>
          <a:prstGeom prst="rect">
            <a:avLst/>
          </a:prstGeom>
          <a:noFill/>
          <a:ln>
            <a:noFill/>
          </a:ln>
        </p:spPr>
        <p:txBody>
          <a:bodyPr spcFirstLastPara="1" wrap="square" lIns="25725" tIns="25725" rIns="25725" bIns="25725" anchor="t" anchorCtr="0">
            <a:noAutofit/>
          </a:bodyPr>
          <a:lstStyle/>
          <a:p>
            <a:pPr marL="0" marR="0" lvl="0" indent="0" algn="l" rtl="0">
              <a:lnSpc>
                <a:spcPct val="100000"/>
              </a:lnSpc>
              <a:spcBef>
                <a:spcPts val="0"/>
              </a:spcBef>
              <a:spcAft>
                <a:spcPts val="0"/>
              </a:spcAft>
              <a:buClr>
                <a:srgbClr val="F12742"/>
              </a:buClr>
              <a:buSzPts val="900"/>
              <a:buFont typeface="Helvetica Neue"/>
              <a:buNone/>
            </a:pPr>
            <a:r>
              <a:rPr lang="en" sz="1200">
                <a:solidFill>
                  <a:srgbClr val="F12742"/>
                </a:solidFill>
                <a:latin typeface="Helvetica Neue"/>
                <a:ea typeface="Helvetica Neue"/>
                <a:cs typeface="Helvetica Neue"/>
                <a:sym typeface="Helvetica Neue"/>
              </a:rPr>
              <a:t>Lead Designer </a:t>
            </a:r>
            <a:r>
              <a:rPr lang="en" sz="1200" b="0" i="0" u="none" strike="noStrike" cap="none">
                <a:solidFill>
                  <a:srgbClr val="F12742"/>
                </a:solidFill>
                <a:latin typeface="Helvetica Neue"/>
                <a:ea typeface="Helvetica Neue"/>
                <a:cs typeface="Helvetica Neue"/>
                <a:sym typeface="Helvetica Neue"/>
              </a:rPr>
              <a:t>of Interaction Lab</a:t>
            </a:r>
            <a:endParaRPr sz="1200">
              <a:solidFill>
                <a:srgbClr val="F12742"/>
              </a:solidFill>
              <a:latin typeface="Helvetica Neue"/>
              <a:ea typeface="Helvetica Neue"/>
              <a:cs typeface="Helvetica Neue"/>
              <a:sym typeface="Helvetica Neue"/>
            </a:endParaRPr>
          </a:p>
        </p:txBody>
      </p:sp>
      <p:pic>
        <p:nvPicPr>
          <p:cNvPr id="2877" name="Google Shape;2877;p358" descr="Image"/>
          <p:cNvPicPr preferRelativeResize="0"/>
          <p:nvPr/>
        </p:nvPicPr>
        <p:blipFill rotWithShape="1">
          <a:blip r:embed="rId6">
            <a:alphaModFix/>
          </a:blip>
          <a:srcRect/>
          <a:stretch/>
        </p:blipFill>
        <p:spPr>
          <a:xfrm>
            <a:off x="4553926" y="1185498"/>
            <a:ext cx="4643439" cy="19050"/>
          </a:xfrm>
          <a:prstGeom prst="rect">
            <a:avLst/>
          </a:prstGeom>
          <a:noFill/>
          <a:ln>
            <a:noFill/>
          </a:ln>
        </p:spPr>
      </p:pic>
      <p:pic>
        <p:nvPicPr>
          <p:cNvPr id="2878" name="Google Shape;2878;p358"/>
          <p:cNvPicPr preferRelativeResize="0"/>
          <p:nvPr/>
        </p:nvPicPr>
        <p:blipFill rotWithShape="1">
          <a:blip r:embed="rId7">
            <a:alphaModFix/>
          </a:blip>
          <a:srcRect l="651" r="651"/>
          <a:stretch/>
        </p:blipFill>
        <p:spPr>
          <a:xfrm>
            <a:off x="936673" y="673608"/>
            <a:ext cx="3003507" cy="3003588"/>
          </a:xfrm>
          <a:custGeom>
            <a:avLst/>
            <a:gdLst/>
            <a:ahLst/>
            <a:cxnLst/>
            <a:rect l="l" t="t" r="r" b="b"/>
            <a:pathLst>
              <a:path w="19679" h="21600" extrusionOk="0">
                <a:moveTo>
                  <a:pt x="9839" y="0"/>
                </a:moveTo>
                <a:cubicBezTo>
                  <a:pt x="7321" y="0"/>
                  <a:pt x="4803" y="1055"/>
                  <a:pt x="2882" y="3164"/>
                </a:cubicBezTo>
                <a:cubicBezTo>
                  <a:pt x="-961" y="7381"/>
                  <a:pt x="-961" y="14219"/>
                  <a:pt x="2882" y="18436"/>
                </a:cubicBezTo>
                <a:cubicBezTo>
                  <a:pt x="4803" y="20545"/>
                  <a:pt x="7321" y="21600"/>
                  <a:pt x="9839" y="21600"/>
                </a:cubicBezTo>
                <a:cubicBezTo>
                  <a:pt x="12357" y="21600"/>
                  <a:pt x="14875" y="20545"/>
                  <a:pt x="16796" y="18436"/>
                </a:cubicBezTo>
                <a:cubicBezTo>
                  <a:pt x="20639" y="14219"/>
                  <a:pt x="20639" y="7381"/>
                  <a:pt x="16796" y="3164"/>
                </a:cubicBezTo>
                <a:cubicBezTo>
                  <a:pt x="14875" y="1055"/>
                  <a:pt x="12357" y="0"/>
                  <a:pt x="9839" y="0"/>
                </a:cubicBezTo>
                <a:close/>
              </a:path>
            </a:pathLst>
          </a:custGeom>
          <a:noFill/>
          <a:ln>
            <a:noFill/>
          </a:ln>
        </p:spPr>
      </p:pic>
      <p:pic>
        <p:nvPicPr>
          <p:cNvPr id="2879" name="Google Shape;2879;p358" descr="Shape 1991"/>
          <p:cNvPicPr preferRelativeResize="0"/>
          <p:nvPr/>
        </p:nvPicPr>
        <p:blipFill rotWithShape="1">
          <a:blip r:embed="rId8">
            <a:alphaModFix amt="51100"/>
          </a:blip>
          <a:srcRect/>
          <a:stretch/>
        </p:blipFill>
        <p:spPr>
          <a:xfrm>
            <a:off x="187197" y="4723774"/>
            <a:ext cx="607988" cy="400442"/>
          </a:xfrm>
          <a:prstGeom prst="rect">
            <a:avLst/>
          </a:prstGeom>
          <a:noFill/>
          <a:ln>
            <a:noFill/>
          </a:ln>
        </p:spPr>
      </p:pic>
      <p:pic>
        <p:nvPicPr>
          <p:cNvPr id="2880" name="Google Shape;2880;p358"/>
          <p:cNvPicPr preferRelativeResize="0"/>
          <p:nvPr/>
        </p:nvPicPr>
        <p:blipFill rotWithShape="1">
          <a:blip r:embed="rId9">
            <a:alphaModFix/>
          </a:blip>
          <a:srcRect l="30719" r="30716"/>
          <a:stretch/>
        </p:blipFill>
        <p:spPr>
          <a:xfrm>
            <a:off x="8282372" y="4074574"/>
            <a:ext cx="821700" cy="821700"/>
          </a:xfrm>
          <a:prstGeom prst="ellipse">
            <a:avLst/>
          </a:prstGeom>
          <a:noFill/>
          <a:ln>
            <a:noFill/>
          </a:ln>
        </p:spPr>
      </p:pic>
      <p:pic>
        <p:nvPicPr>
          <p:cNvPr id="2881" name="Google Shape;2881;p358"/>
          <p:cNvPicPr preferRelativeResize="0"/>
          <p:nvPr/>
        </p:nvPicPr>
        <p:blipFill rotWithShape="1">
          <a:blip r:embed="rId10">
            <a:alphaModFix/>
          </a:blip>
          <a:srcRect/>
          <a:stretch/>
        </p:blipFill>
        <p:spPr>
          <a:xfrm>
            <a:off x="4420361" y="4048649"/>
            <a:ext cx="821700" cy="821700"/>
          </a:xfrm>
          <a:prstGeom prst="ellipse">
            <a:avLst/>
          </a:prstGeom>
          <a:noFill/>
          <a:ln>
            <a:noFill/>
          </a:ln>
        </p:spPr>
      </p:pic>
      <p:pic>
        <p:nvPicPr>
          <p:cNvPr id="2882" name="Google Shape;2882;p358"/>
          <p:cNvPicPr preferRelativeResize="0"/>
          <p:nvPr/>
        </p:nvPicPr>
        <p:blipFill rotWithShape="1">
          <a:blip r:embed="rId11">
            <a:alphaModFix/>
          </a:blip>
          <a:srcRect/>
          <a:stretch/>
        </p:blipFill>
        <p:spPr>
          <a:xfrm>
            <a:off x="7312050" y="4074574"/>
            <a:ext cx="821700" cy="821700"/>
          </a:xfrm>
          <a:prstGeom prst="ellipse">
            <a:avLst/>
          </a:prstGeom>
          <a:noFill/>
          <a:ln>
            <a:noFill/>
          </a:ln>
        </p:spPr>
      </p:pic>
      <p:pic>
        <p:nvPicPr>
          <p:cNvPr id="2883" name="Google Shape;2883;p358"/>
          <p:cNvPicPr preferRelativeResize="0"/>
          <p:nvPr/>
        </p:nvPicPr>
        <p:blipFill rotWithShape="1">
          <a:blip r:embed="rId12">
            <a:alphaModFix/>
          </a:blip>
          <a:srcRect t="14719" b="14719"/>
          <a:stretch/>
        </p:blipFill>
        <p:spPr>
          <a:xfrm>
            <a:off x="3461711" y="4048649"/>
            <a:ext cx="821700" cy="821700"/>
          </a:xfrm>
          <a:prstGeom prst="ellipse">
            <a:avLst/>
          </a:prstGeom>
          <a:noFill/>
          <a:ln>
            <a:noFill/>
          </a:ln>
        </p:spPr>
      </p:pic>
      <p:pic>
        <p:nvPicPr>
          <p:cNvPr id="2884" name="Google Shape;2884;p358"/>
          <p:cNvPicPr preferRelativeResize="0"/>
          <p:nvPr/>
        </p:nvPicPr>
        <p:blipFill rotWithShape="1">
          <a:blip r:embed="rId13">
            <a:alphaModFix/>
          </a:blip>
          <a:srcRect l="16549" r="16556"/>
          <a:stretch/>
        </p:blipFill>
        <p:spPr>
          <a:xfrm>
            <a:off x="2503061" y="4074574"/>
            <a:ext cx="821700" cy="821700"/>
          </a:xfrm>
          <a:prstGeom prst="ellipse">
            <a:avLst/>
          </a:prstGeom>
          <a:noFill/>
          <a:ln>
            <a:noFill/>
          </a:ln>
        </p:spPr>
      </p:pic>
      <p:pic>
        <p:nvPicPr>
          <p:cNvPr id="2885" name="Google Shape;2885;p358"/>
          <p:cNvPicPr preferRelativeResize="0"/>
          <p:nvPr/>
        </p:nvPicPr>
        <p:blipFill rotWithShape="1">
          <a:blip r:embed="rId14">
            <a:alphaModFix/>
          </a:blip>
          <a:srcRect l="3976" r="3985"/>
          <a:stretch/>
        </p:blipFill>
        <p:spPr>
          <a:xfrm>
            <a:off x="1544411" y="4074574"/>
            <a:ext cx="821700" cy="821700"/>
          </a:xfrm>
          <a:prstGeom prst="ellipse">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1"/>
        <p:cNvGrpSpPr/>
        <p:nvPr/>
      </p:nvGrpSpPr>
      <p:grpSpPr>
        <a:xfrm>
          <a:off x="0" y="0"/>
          <a:ext cx="0" cy="0"/>
          <a:chOff x="0" y="0"/>
          <a:chExt cx="0" cy="0"/>
        </a:xfrm>
      </p:grpSpPr>
      <p:sp>
        <p:nvSpPr>
          <p:cNvPr id="3092" name="Google Shape;3092;p384"/>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3093" name="Google Shape;3093;p384"/>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4" name="Google Shape;3094;p384"/>
          <p:cNvPicPr preferRelativeResize="0"/>
          <p:nvPr/>
        </p:nvPicPr>
        <p:blipFill>
          <a:blip r:embed="rId3">
            <a:alphaModFix/>
          </a:blip>
          <a:stretch>
            <a:fillRect/>
          </a:stretch>
        </p:blipFill>
        <p:spPr>
          <a:xfrm>
            <a:off x="1217463" y="335388"/>
            <a:ext cx="6709075" cy="447271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8"/>
        <p:cNvGrpSpPr/>
        <p:nvPr/>
      </p:nvGrpSpPr>
      <p:grpSpPr>
        <a:xfrm>
          <a:off x="0" y="0"/>
          <a:ext cx="0" cy="0"/>
          <a:chOff x="0" y="0"/>
          <a:chExt cx="0" cy="0"/>
        </a:xfrm>
      </p:grpSpPr>
      <p:sp>
        <p:nvSpPr>
          <p:cNvPr id="3099" name="Google Shape;3099;p385"/>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100" name="Google Shape;3100;p385"/>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1" name="Google Shape;3101;p385"/>
          <p:cNvPicPr preferRelativeResize="0"/>
          <p:nvPr/>
        </p:nvPicPr>
        <p:blipFill>
          <a:blip r:embed="rId3">
            <a:alphaModFix/>
          </a:blip>
          <a:stretch>
            <a:fillRect/>
          </a:stretch>
        </p:blipFill>
        <p:spPr>
          <a:xfrm>
            <a:off x="762000" y="790575"/>
            <a:ext cx="7620000" cy="35623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Google Shape;3106;p386"/>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107" name="Google Shape;3107;p386"/>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8" name="Google Shape;3108;p386"/>
          <p:cNvPicPr preferRelativeResize="0"/>
          <p:nvPr/>
        </p:nvPicPr>
        <p:blipFill>
          <a:blip r:embed="rId3">
            <a:alphaModFix/>
          </a:blip>
          <a:stretch>
            <a:fillRect/>
          </a:stretch>
        </p:blipFill>
        <p:spPr>
          <a:xfrm>
            <a:off x="571403" y="0"/>
            <a:ext cx="4047842" cy="5143498"/>
          </a:xfrm>
          <a:prstGeom prst="rect">
            <a:avLst/>
          </a:prstGeom>
          <a:noFill/>
          <a:ln>
            <a:noFill/>
          </a:ln>
        </p:spPr>
      </p:pic>
      <p:pic>
        <p:nvPicPr>
          <p:cNvPr id="3109" name="Google Shape;3109;p386"/>
          <p:cNvPicPr preferRelativeResize="0"/>
          <p:nvPr/>
        </p:nvPicPr>
        <p:blipFill>
          <a:blip r:embed="rId4">
            <a:alphaModFix/>
          </a:blip>
          <a:stretch>
            <a:fillRect/>
          </a:stretch>
        </p:blipFill>
        <p:spPr>
          <a:xfrm>
            <a:off x="4781720" y="164163"/>
            <a:ext cx="4219955" cy="2742971"/>
          </a:xfrm>
          <a:prstGeom prst="rect">
            <a:avLst/>
          </a:prstGeom>
          <a:noFill/>
          <a:ln>
            <a:noFill/>
          </a:ln>
        </p:spPr>
      </p:pic>
      <p:pic>
        <p:nvPicPr>
          <p:cNvPr id="3110" name="Google Shape;3110;p386"/>
          <p:cNvPicPr preferRelativeResize="0"/>
          <p:nvPr/>
        </p:nvPicPr>
        <p:blipFill>
          <a:blip r:embed="rId5">
            <a:alphaModFix/>
          </a:blip>
          <a:stretch>
            <a:fillRect/>
          </a:stretch>
        </p:blipFill>
        <p:spPr>
          <a:xfrm>
            <a:off x="4771645" y="3059533"/>
            <a:ext cx="3104033" cy="193156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3115" name="Google Shape;3115;p387"/>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116" name="Google Shape;3116;p387"/>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7" name="Google Shape;3117;p387"/>
          <p:cNvPicPr preferRelativeResize="0"/>
          <p:nvPr/>
        </p:nvPicPr>
        <p:blipFill>
          <a:blip r:embed="rId3">
            <a:alphaModFix/>
          </a:blip>
          <a:stretch>
            <a:fillRect/>
          </a:stretch>
        </p:blipFill>
        <p:spPr>
          <a:xfrm>
            <a:off x="1297575" y="152400"/>
            <a:ext cx="5469836" cy="48387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1"/>
        <p:cNvGrpSpPr/>
        <p:nvPr/>
      </p:nvGrpSpPr>
      <p:grpSpPr>
        <a:xfrm>
          <a:off x="0" y="0"/>
          <a:ext cx="0" cy="0"/>
          <a:chOff x="0" y="0"/>
          <a:chExt cx="0" cy="0"/>
        </a:xfrm>
      </p:grpSpPr>
      <p:sp>
        <p:nvSpPr>
          <p:cNvPr id="3122" name="Google Shape;3122;p388"/>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123" name="Google Shape;3123;p388"/>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4" name="Google Shape;3124;p388"/>
          <p:cNvPicPr preferRelativeResize="0"/>
          <p:nvPr/>
        </p:nvPicPr>
        <p:blipFill>
          <a:blip r:embed="rId3">
            <a:alphaModFix/>
          </a:blip>
          <a:stretch>
            <a:fillRect/>
          </a:stretch>
        </p:blipFill>
        <p:spPr>
          <a:xfrm>
            <a:off x="980500" y="335388"/>
            <a:ext cx="7183005" cy="447271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8"/>
        <p:cNvGrpSpPr/>
        <p:nvPr/>
      </p:nvGrpSpPr>
      <p:grpSpPr>
        <a:xfrm>
          <a:off x="0" y="0"/>
          <a:ext cx="0" cy="0"/>
          <a:chOff x="0" y="0"/>
          <a:chExt cx="0" cy="0"/>
        </a:xfrm>
      </p:grpSpPr>
      <p:sp>
        <p:nvSpPr>
          <p:cNvPr id="3129" name="Google Shape;3129;p389"/>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3130" name="Google Shape;3130;p389"/>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31" name="Google Shape;3131;p389"/>
          <p:cNvPicPr preferRelativeResize="0"/>
          <p:nvPr/>
        </p:nvPicPr>
        <p:blipFill>
          <a:blip r:embed="rId3">
            <a:alphaModFix/>
          </a:blip>
          <a:stretch>
            <a:fillRect/>
          </a:stretch>
        </p:blipFill>
        <p:spPr>
          <a:xfrm>
            <a:off x="1297575" y="152400"/>
            <a:ext cx="5779894" cy="483870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1"/>
        <p:cNvGrpSpPr/>
        <p:nvPr/>
      </p:nvGrpSpPr>
      <p:grpSpPr>
        <a:xfrm>
          <a:off x="0" y="0"/>
          <a:ext cx="0" cy="0"/>
          <a:chOff x="0" y="0"/>
          <a:chExt cx="0" cy="0"/>
        </a:xfrm>
      </p:grpSpPr>
      <p:sp>
        <p:nvSpPr>
          <p:cNvPr id="3142" name="Google Shape;3142;p391"/>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 you see the Trend?</a:t>
            </a:r>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6"/>
        <p:cNvGrpSpPr/>
        <p:nvPr/>
      </p:nvGrpSpPr>
      <p:grpSpPr>
        <a:xfrm>
          <a:off x="0" y="0"/>
          <a:ext cx="0" cy="0"/>
          <a:chOff x="0" y="0"/>
          <a:chExt cx="0" cy="0"/>
        </a:xfrm>
      </p:grpSpPr>
      <p:sp>
        <p:nvSpPr>
          <p:cNvPr id="3147" name="Google Shape;3147;p392"/>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HCI Trend</a:t>
            </a:r>
            <a:endParaRPr/>
          </a:p>
        </p:txBody>
      </p:sp>
      <p:cxnSp>
        <p:nvCxnSpPr>
          <p:cNvPr id="3148" name="Google Shape;3148;p392"/>
          <p:cNvCxnSpPr/>
          <p:nvPr/>
        </p:nvCxnSpPr>
        <p:spPr>
          <a:xfrm>
            <a:off x="1839625" y="915400"/>
            <a:ext cx="0" cy="3259200"/>
          </a:xfrm>
          <a:prstGeom prst="straightConnector1">
            <a:avLst/>
          </a:prstGeom>
          <a:noFill/>
          <a:ln w="28575" cap="flat" cmpd="sng">
            <a:solidFill>
              <a:schemeClr val="dk2"/>
            </a:solidFill>
            <a:prstDash val="solid"/>
            <a:round/>
            <a:headEnd type="stealth" w="med" len="med"/>
            <a:tailEnd type="none" w="med" len="med"/>
          </a:ln>
        </p:spPr>
      </p:cxnSp>
      <p:cxnSp>
        <p:nvCxnSpPr>
          <p:cNvPr id="3149" name="Google Shape;3149;p392"/>
          <p:cNvCxnSpPr/>
          <p:nvPr/>
        </p:nvCxnSpPr>
        <p:spPr>
          <a:xfrm>
            <a:off x="1849675" y="4164600"/>
            <a:ext cx="5779500" cy="0"/>
          </a:xfrm>
          <a:prstGeom prst="straightConnector1">
            <a:avLst/>
          </a:prstGeom>
          <a:noFill/>
          <a:ln w="28575" cap="flat" cmpd="sng">
            <a:solidFill>
              <a:schemeClr val="dk2"/>
            </a:solidFill>
            <a:prstDash val="solid"/>
            <a:round/>
            <a:headEnd type="none" w="med" len="med"/>
            <a:tailEnd type="stealth" w="med" len="med"/>
          </a:ln>
        </p:spPr>
      </p:cxnSp>
      <p:sp>
        <p:nvSpPr>
          <p:cNvPr id="3150" name="Google Shape;3150;p392"/>
          <p:cNvSpPr txBox="1"/>
          <p:nvPr/>
        </p:nvSpPr>
        <p:spPr>
          <a:xfrm>
            <a:off x="236250" y="2064000"/>
            <a:ext cx="1557900" cy="67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t>Accessibility</a:t>
            </a:r>
            <a:endParaRPr sz="1800"/>
          </a:p>
        </p:txBody>
      </p:sp>
      <p:sp>
        <p:nvSpPr>
          <p:cNvPr id="3151" name="Google Shape;3151;p392"/>
          <p:cNvSpPr txBox="1"/>
          <p:nvPr/>
        </p:nvSpPr>
        <p:spPr>
          <a:xfrm>
            <a:off x="3938250" y="4247200"/>
            <a:ext cx="1267500" cy="6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Time</a:t>
            </a:r>
            <a:endParaRPr sz="1800"/>
          </a:p>
        </p:txBody>
      </p:sp>
      <p:cxnSp>
        <p:nvCxnSpPr>
          <p:cNvPr id="3152" name="Google Shape;3152;p392"/>
          <p:cNvCxnSpPr/>
          <p:nvPr/>
        </p:nvCxnSpPr>
        <p:spPr>
          <a:xfrm rot="10800000" flipH="1">
            <a:off x="1859725" y="1292400"/>
            <a:ext cx="4991400" cy="2570400"/>
          </a:xfrm>
          <a:prstGeom prst="straightConnector1">
            <a:avLst/>
          </a:prstGeom>
          <a:noFill/>
          <a:ln w="28575" cap="flat" cmpd="sng">
            <a:solidFill>
              <a:schemeClr val="dk2"/>
            </a:solidFill>
            <a:prstDash val="dash"/>
            <a:round/>
            <a:headEnd type="none" w="med" len="med"/>
            <a:tailEnd type="triangle" w="med" len="med"/>
          </a:ln>
        </p:spPr>
      </p:cxnSp>
      <p:sp>
        <p:nvSpPr>
          <p:cNvPr id="3153" name="Google Shape;3153;p392"/>
          <p:cNvSpPr txBox="1"/>
          <p:nvPr/>
        </p:nvSpPr>
        <p:spPr>
          <a:xfrm>
            <a:off x="297975" y="3245075"/>
            <a:ext cx="1941600" cy="6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rPr>
              <a:t>*Difficulty of Development</a:t>
            </a:r>
            <a:endParaRPr sz="1800">
              <a:solidFill>
                <a:srgbClr val="666666"/>
              </a:solidFill>
            </a:endParaRPr>
          </a:p>
          <a:p>
            <a:pPr marL="0" lvl="0" indent="0" algn="l" rtl="0">
              <a:spcBef>
                <a:spcPts val="0"/>
              </a:spcBef>
              <a:spcAft>
                <a:spcPts val="0"/>
              </a:spcAft>
              <a:buNone/>
            </a:pPr>
            <a:r>
              <a:rPr lang="en" sz="1800">
                <a:solidFill>
                  <a:srgbClr val="666666"/>
                </a:solidFill>
              </a:rPr>
              <a:t>(for Us)</a:t>
            </a:r>
            <a:endParaRPr sz="1800">
              <a:solidFill>
                <a:srgbClr val="666666"/>
              </a:solidFill>
            </a:endParaRPr>
          </a:p>
        </p:txBody>
      </p:sp>
      <p:sp>
        <p:nvSpPr>
          <p:cNvPr id="3154" name="Google Shape;3154;p392"/>
          <p:cNvSpPr txBox="1"/>
          <p:nvPr/>
        </p:nvSpPr>
        <p:spPr>
          <a:xfrm>
            <a:off x="297975" y="1055800"/>
            <a:ext cx="1333200" cy="6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rPr>
              <a:t>Potential Userbase</a:t>
            </a:r>
            <a:endParaRPr sz="1800">
              <a:solidFill>
                <a:srgbClr val="666666"/>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4"/>
                                        </p:tgtEl>
                                        <p:attrNameLst>
                                          <p:attrName>style.visibility</p:attrName>
                                        </p:attrNameLst>
                                      </p:cBhvr>
                                      <p:to>
                                        <p:strVal val="visible"/>
                                      </p:to>
                                    </p:set>
                                    <p:animEffect transition="in" filter="fade">
                                      <p:cBhvr>
                                        <p:cTn id="7" dur="500"/>
                                        <p:tgtEl>
                                          <p:spTgt spid="3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53"/>
                                        </p:tgtEl>
                                        <p:attrNameLst>
                                          <p:attrName>style.visibility</p:attrName>
                                        </p:attrNameLst>
                                      </p:cBhvr>
                                      <p:to>
                                        <p:strVal val="visible"/>
                                      </p:to>
                                    </p:set>
                                    <p:animEffect transition="in" filter="fade">
                                      <p:cBhvr>
                                        <p:cTn id="12" dur="500"/>
                                        <p:tgtEl>
                                          <p:spTgt spid="3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8"/>
        <p:cNvGrpSpPr/>
        <p:nvPr/>
      </p:nvGrpSpPr>
      <p:grpSpPr>
        <a:xfrm>
          <a:off x="0" y="0"/>
          <a:ext cx="0" cy="0"/>
          <a:chOff x="0" y="0"/>
          <a:chExt cx="0" cy="0"/>
        </a:xfrm>
      </p:grpSpPr>
      <p:sp>
        <p:nvSpPr>
          <p:cNvPr id="3179" name="Google Shape;3179;p394"/>
          <p:cNvSpPr txBox="1">
            <a:spLocks noGrp="1"/>
          </p:cNvSpPr>
          <p:nvPr>
            <p:ph type="title"/>
          </p:nvPr>
        </p:nvSpPr>
        <p:spPr>
          <a:xfrm>
            <a:off x="2390550" y="983925"/>
            <a:ext cx="4362900" cy="8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i="0">
                <a:latin typeface="Helvetica Neue"/>
                <a:ea typeface="Helvetica Neue"/>
                <a:cs typeface="Helvetica Neue"/>
                <a:sym typeface="Helvetica Neue"/>
              </a:rPr>
              <a:t>Thank You!</a:t>
            </a:r>
            <a:endParaRPr b="1" i="0">
              <a:latin typeface="Helvetica Neue"/>
              <a:ea typeface="Helvetica Neue"/>
              <a:cs typeface="Helvetica Neue"/>
              <a:sym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3"/>
        <p:cNvGrpSpPr/>
        <p:nvPr/>
      </p:nvGrpSpPr>
      <p:grpSpPr>
        <a:xfrm>
          <a:off x="0" y="0"/>
          <a:ext cx="0" cy="0"/>
          <a:chOff x="0" y="0"/>
          <a:chExt cx="0" cy="0"/>
        </a:xfrm>
      </p:grpSpPr>
      <p:sp>
        <p:nvSpPr>
          <p:cNvPr id="3184" name="Google Shape;3184;p395"/>
          <p:cNvSpPr txBox="1">
            <a:spLocks noGrp="1"/>
          </p:cNvSpPr>
          <p:nvPr>
            <p:ph type="title"/>
          </p:nvPr>
        </p:nvSpPr>
        <p:spPr>
          <a:xfrm>
            <a:off x="2390550" y="983925"/>
            <a:ext cx="4362900" cy="8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Just Kidding!</a:t>
            </a:r>
            <a:endParaRPr b="1" i="0">
              <a:latin typeface="Helvetica Neue"/>
              <a:ea typeface="Helvetica Neue"/>
              <a:cs typeface="Helvetica Neue"/>
              <a:sym typeface="Helvetica Neue"/>
            </a:endParaRPr>
          </a:p>
        </p:txBody>
      </p:sp>
      <p:sp>
        <p:nvSpPr>
          <p:cNvPr id="3185" name="Google Shape;3185;p395"/>
          <p:cNvSpPr/>
          <p:nvPr/>
        </p:nvSpPr>
        <p:spPr>
          <a:xfrm rot="-2958365">
            <a:off x="5532807" y="4627117"/>
            <a:ext cx="483116" cy="472930"/>
          </a:xfrm>
          <a:prstGeom prst="teardrop">
            <a:avLst>
              <a:gd name="adj" fmla="val 100000"/>
            </a:avLst>
          </a:prstGeom>
          <a:solidFill>
            <a:srgbClr val="CFE2F3"/>
          </a:solidFill>
          <a:ln w="19050"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85"/>
                                        </p:tgtEl>
                                        <p:attrNameLst>
                                          <p:attrName>style.visibility</p:attrName>
                                        </p:attrNameLst>
                                      </p:cBhvr>
                                      <p:to>
                                        <p:strVal val="visible"/>
                                      </p:to>
                                    </p:set>
                                    <p:animEffect transition="in" filter="fade">
                                      <p:cBhvr>
                                        <p:cTn id="7" dur="500"/>
                                        <p:tgtEl>
                                          <p:spTgt spid="3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p359"/>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Future of HCI?</a:t>
            </a:r>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pic>
        <p:nvPicPr>
          <p:cNvPr id="3190" name="Google Shape;3190;p396"/>
          <p:cNvPicPr preferRelativeResize="0"/>
          <p:nvPr/>
        </p:nvPicPr>
        <p:blipFill rotWithShape="1">
          <a:blip r:embed="rId3">
            <a:alphaModFix amt="93000"/>
          </a:blip>
          <a:srcRect l="6789" r="16833"/>
          <a:stretch/>
        </p:blipFill>
        <p:spPr>
          <a:xfrm>
            <a:off x="4075350" y="0"/>
            <a:ext cx="5068700" cy="5143500"/>
          </a:xfrm>
          <a:prstGeom prst="rect">
            <a:avLst/>
          </a:prstGeom>
          <a:noFill/>
          <a:ln>
            <a:noFill/>
          </a:ln>
        </p:spPr>
      </p:pic>
      <p:sp>
        <p:nvSpPr>
          <p:cNvPr id="3191" name="Google Shape;3191;p396"/>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192" name="Google Shape;3192;p396"/>
          <p:cNvSpPr txBox="1">
            <a:spLocks noGrp="1"/>
          </p:cNvSpPr>
          <p:nvPr>
            <p:ph type="body" idx="1"/>
          </p:nvPr>
        </p:nvSpPr>
        <p:spPr>
          <a:xfrm>
            <a:off x="4236050" y="335950"/>
            <a:ext cx="4908000" cy="452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193" name="Google Shape;3193;p396"/>
          <p:cNvSpPr txBox="1"/>
          <p:nvPr/>
        </p:nvSpPr>
        <p:spPr>
          <a:xfrm>
            <a:off x="247475" y="445050"/>
            <a:ext cx="4046100" cy="5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E9E9E"/>
                </a:solidFill>
                <a:latin typeface="Helvetica Neue Light"/>
                <a:ea typeface="Helvetica Neue Light"/>
                <a:cs typeface="Helvetica Neue Light"/>
                <a:sym typeface="Helvetica Neue Light"/>
              </a:rPr>
              <a:t>Bad Design Has</a:t>
            </a:r>
            <a:endParaRPr/>
          </a:p>
        </p:txBody>
      </p:sp>
      <p:sp>
        <p:nvSpPr>
          <p:cNvPr id="3194" name="Google Shape;3194;p396"/>
          <p:cNvSpPr txBox="1"/>
          <p:nvPr/>
        </p:nvSpPr>
        <p:spPr>
          <a:xfrm>
            <a:off x="197400" y="922750"/>
            <a:ext cx="4046100" cy="16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9E9E9E"/>
                </a:solidFill>
                <a:latin typeface="Helvetica Neue"/>
                <a:ea typeface="Helvetica Neue"/>
                <a:cs typeface="Helvetica Neue"/>
                <a:sym typeface="Helvetica Neue"/>
              </a:rPr>
              <a:t>Consequences</a:t>
            </a:r>
            <a:endParaRPr/>
          </a:p>
        </p:txBody>
      </p:sp>
      <p:sp>
        <p:nvSpPr>
          <p:cNvPr id="3195" name="Google Shape;3195;p396"/>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6" name="Google Shape;3196;p396"/>
          <p:cNvPicPr preferRelativeResize="0"/>
          <p:nvPr/>
        </p:nvPicPr>
        <p:blipFill>
          <a:blip r:embed="rId4">
            <a:alphaModFix/>
          </a:blip>
          <a:stretch>
            <a:fillRect/>
          </a:stretch>
        </p:blipFill>
        <p:spPr>
          <a:xfrm>
            <a:off x="4075350" y="670988"/>
            <a:ext cx="5068700" cy="380151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pic>
        <p:nvPicPr>
          <p:cNvPr id="3201" name="Google Shape;3201;p397"/>
          <p:cNvPicPr preferRelativeResize="0"/>
          <p:nvPr/>
        </p:nvPicPr>
        <p:blipFill rotWithShape="1">
          <a:blip r:embed="rId3">
            <a:alphaModFix amt="93000"/>
          </a:blip>
          <a:srcRect l="6789" r="16833"/>
          <a:stretch/>
        </p:blipFill>
        <p:spPr>
          <a:xfrm>
            <a:off x="4075350" y="0"/>
            <a:ext cx="5068700" cy="5143500"/>
          </a:xfrm>
          <a:prstGeom prst="rect">
            <a:avLst/>
          </a:prstGeom>
          <a:noFill/>
          <a:ln>
            <a:noFill/>
          </a:ln>
        </p:spPr>
      </p:pic>
      <p:sp>
        <p:nvSpPr>
          <p:cNvPr id="3202" name="Google Shape;3202;p397"/>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3203" name="Google Shape;3203;p397"/>
          <p:cNvSpPr txBox="1">
            <a:spLocks noGrp="1"/>
          </p:cNvSpPr>
          <p:nvPr>
            <p:ph type="body" idx="1"/>
          </p:nvPr>
        </p:nvSpPr>
        <p:spPr>
          <a:xfrm>
            <a:off x="4236050" y="335950"/>
            <a:ext cx="4908000" cy="452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204" name="Google Shape;3204;p397"/>
          <p:cNvSpPr txBox="1"/>
          <p:nvPr/>
        </p:nvSpPr>
        <p:spPr>
          <a:xfrm>
            <a:off x="247475" y="445050"/>
            <a:ext cx="4046100" cy="5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E9E9E"/>
                </a:solidFill>
                <a:latin typeface="Helvetica Neue Light"/>
                <a:ea typeface="Helvetica Neue Light"/>
                <a:cs typeface="Helvetica Neue Light"/>
                <a:sym typeface="Helvetica Neue Light"/>
              </a:rPr>
              <a:t>Bad Design Has</a:t>
            </a:r>
            <a:endParaRPr/>
          </a:p>
        </p:txBody>
      </p:sp>
      <p:sp>
        <p:nvSpPr>
          <p:cNvPr id="3205" name="Google Shape;3205;p397"/>
          <p:cNvSpPr txBox="1"/>
          <p:nvPr/>
        </p:nvSpPr>
        <p:spPr>
          <a:xfrm>
            <a:off x="197400" y="922750"/>
            <a:ext cx="4046100" cy="16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9E9E9E"/>
                </a:solidFill>
                <a:latin typeface="Helvetica Neue"/>
                <a:ea typeface="Helvetica Neue"/>
                <a:cs typeface="Helvetica Neue"/>
                <a:sym typeface="Helvetica Neue"/>
              </a:rPr>
              <a:t>Consequences</a:t>
            </a:r>
            <a:endParaRPr/>
          </a:p>
        </p:txBody>
      </p:sp>
      <p:sp>
        <p:nvSpPr>
          <p:cNvPr id="3206" name="Google Shape;3206;p397"/>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7" name="Google Shape;3207;p397"/>
          <p:cNvPicPr preferRelativeResize="0"/>
          <p:nvPr/>
        </p:nvPicPr>
        <p:blipFill>
          <a:blip r:embed="rId4">
            <a:alphaModFix/>
          </a:blip>
          <a:stretch>
            <a:fillRect/>
          </a:stretch>
        </p:blipFill>
        <p:spPr>
          <a:xfrm>
            <a:off x="5183425" y="1696425"/>
            <a:ext cx="3960625" cy="3167724"/>
          </a:xfrm>
          <a:prstGeom prst="rect">
            <a:avLst/>
          </a:prstGeom>
          <a:noFill/>
          <a:ln>
            <a:noFill/>
          </a:ln>
        </p:spPr>
      </p:pic>
      <p:pic>
        <p:nvPicPr>
          <p:cNvPr id="3208" name="Google Shape;3208;p397"/>
          <p:cNvPicPr preferRelativeResize="0"/>
          <p:nvPr/>
        </p:nvPicPr>
        <p:blipFill>
          <a:blip r:embed="rId5">
            <a:alphaModFix/>
          </a:blip>
          <a:stretch>
            <a:fillRect/>
          </a:stretch>
        </p:blipFill>
        <p:spPr>
          <a:xfrm>
            <a:off x="-7" y="1696425"/>
            <a:ext cx="4956429" cy="3167726"/>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8"/>
                                        </p:tgtEl>
                                        <p:attrNameLst>
                                          <p:attrName>style.visibility</p:attrName>
                                        </p:attrNameLst>
                                      </p:cBhvr>
                                      <p:to>
                                        <p:strVal val="visible"/>
                                      </p:to>
                                    </p:set>
                                    <p:animEffect transition="in" filter="fade">
                                      <p:cBhvr>
                                        <p:cTn id="7" dur="500"/>
                                        <p:tgtEl>
                                          <p:spTgt spid="3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7"/>
                                        </p:tgtEl>
                                        <p:attrNameLst>
                                          <p:attrName>style.visibility</p:attrName>
                                        </p:attrNameLst>
                                      </p:cBhvr>
                                      <p:to>
                                        <p:strVal val="visible"/>
                                      </p:to>
                                    </p:set>
                                    <p:animEffect transition="in" filter="fade">
                                      <p:cBhvr>
                                        <p:cTn id="12" dur="500"/>
                                        <p:tgtEl>
                                          <p:spTgt spid="3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398"/>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Usability Matters</a:t>
            </a:r>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sp>
        <p:nvSpPr>
          <p:cNvPr id="3218" name="Google Shape;3218;p399"/>
          <p:cNvSpPr txBox="1">
            <a:spLocks noGrp="1"/>
          </p:cNvSpPr>
          <p:nvPr>
            <p:ph type="title"/>
          </p:nvPr>
        </p:nvSpPr>
        <p:spPr>
          <a:xfrm>
            <a:off x="2390550" y="983925"/>
            <a:ext cx="4362900" cy="8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Magic Leap to the rescue!</a:t>
            </a:r>
            <a:endParaRPr b="1" i="0">
              <a:latin typeface="Helvetica Neue"/>
              <a:ea typeface="Helvetica Neue"/>
              <a:cs typeface="Helvetica Neue"/>
              <a:sym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2"/>
        <p:cNvGrpSpPr/>
        <p:nvPr/>
      </p:nvGrpSpPr>
      <p:grpSpPr>
        <a:xfrm>
          <a:off x="0" y="0"/>
          <a:ext cx="0" cy="0"/>
          <a:chOff x="0" y="0"/>
          <a:chExt cx="0" cy="0"/>
        </a:xfrm>
      </p:grpSpPr>
      <p:pic>
        <p:nvPicPr>
          <p:cNvPr id="3223" name="Google Shape;3223;p400"/>
          <p:cNvPicPr preferRelativeResize="0"/>
          <p:nvPr/>
        </p:nvPicPr>
        <p:blipFill rotWithShape="1">
          <a:blip r:embed="rId3">
            <a:alphaModFix amt="20000"/>
          </a:blip>
          <a:srcRect t="20660" b="20660"/>
          <a:stretch/>
        </p:blipFill>
        <p:spPr>
          <a:xfrm>
            <a:off x="45" y="830706"/>
            <a:ext cx="9144003" cy="3632425"/>
          </a:xfrm>
          <a:prstGeom prst="rect">
            <a:avLst/>
          </a:prstGeom>
          <a:noFill/>
          <a:ln>
            <a:noFill/>
          </a:ln>
          <a:effectLst>
            <a:outerShdw blurRad="57150" dist="19050" dir="5400000" algn="bl" rotWithShape="0">
              <a:srgbClr val="9E9E9E">
                <a:alpha val="50000"/>
              </a:srgbClr>
            </a:outerShdw>
          </a:effectLst>
        </p:spPr>
      </p:pic>
      <p:sp>
        <p:nvSpPr>
          <p:cNvPr id="3224" name="Google Shape;3224;p400"/>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Our Mission</a:t>
            </a:r>
            <a:endParaRPr/>
          </a:p>
        </p:txBody>
      </p:sp>
      <p:sp>
        <p:nvSpPr>
          <p:cNvPr id="3225" name="Google Shape;3225;p400"/>
          <p:cNvSpPr txBox="1">
            <a:spLocks noGrp="1"/>
          </p:cNvSpPr>
          <p:nvPr>
            <p:ph type="subTitle" idx="4294967295"/>
          </p:nvPr>
        </p:nvSpPr>
        <p:spPr>
          <a:xfrm>
            <a:off x="419100" y="1135075"/>
            <a:ext cx="8305800" cy="3295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rgbClr val="666666"/>
              </a:buClr>
              <a:buFont typeface="Helvetica Neue"/>
              <a:buNone/>
            </a:pPr>
            <a:r>
              <a:rPr lang="en" sz="4200" b="1">
                <a:solidFill>
                  <a:srgbClr val="9E9E9E"/>
                </a:solidFill>
                <a:latin typeface="Helvetica Neue"/>
                <a:ea typeface="Helvetica Neue"/>
                <a:cs typeface="Helvetica Neue"/>
                <a:sym typeface="Helvetica Neue"/>
              </a:rPr>
              <a:t>We harmonize people and technology to create a better, more</a:t>
            </a:r>
            <a:r>
              <a:rPr lang="en" sz="4200" b="1">
                <a:solidFill>
                  <a:srgbClr val="9F9E9F"/>
                </a:solidFill>
                <a:latin typeface="Helvetica Neue"/>
                <a:ea typeface="Helvetica Neue"/>
                <a:cs typeface="Helvetica Neue"/>
                <a:sym typeface="Helvetica Neue"/>
              </a:rPr>
              <a:t> </a:t>
            </a:r>
            <a:r>
              <a:rPr lang="en" sz="4200" b="1">
                <a:solidFill>
                  <a:srgbClr val="F12742"/>
                </a:solidFill>
                <a:latin typeface="Helvetica Neue"/>
                <a:ea typeface="Helvetica Neue"/>
                <a:cs typeface="Helvetica Neue"/>
                <a:sym typeface="Helvetica Neue"/>
              </a:rPr>
              <a:t>unified world</a:t>
            </a:r>
            <a:r>
              <a:rPr lang="en" sz="4200" b="1">
                <a:solidFill>
                  <a:srgbClr val="9E9E9E"/>
                </a:solidFill>
                <a:latin typeface="Helvetica Neue"/>
                <a:ea typeface="Helvetica Neue"/>
                <a:cs typeface="Helvetica Neue"/>
                <a:sym typeface="Helvetica Neue"/>
              </a:rPr>
              <a:t>.</a:t>
            </a:r>
            <a:endParaRPr sz="4200" b="1">
              <a:solidFill>
                <a:srgbClr val="9E9E9E"/>
              </a:solidFill>
              <a:latin typeface="Helvetica Neue"/>
              <a:ea typeface="Helvetica Neue"/>
              <a:cs typeface="Helvetica Neue"/>
              <a:sym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402"/>
          <p:cNvSpPr txBox="1">
            <a:spLocks noGrp="1"/>
          </p:cNvSpPr>
          <p:nvPr>
            <p:ph type="sldNum" idx="12"/>
          </p:nvPr>
        </p:nvSpPr>
        <p:spPr>
          <a:xfrm>
            <a:off x="8132157" y="4914430"/>
            <a:ext cx="592800" cy="107700"/>
          </a:xfrm>
          <a:prstGeom prst="rect">
            <a:avLst/>
          </a:prstGeom>
        </p:spPr>
        <p:txBody>
          <a:bodyPr spcFirstLastPara="1" wrap="square" lIns="0" tIns="0" rIns="0" bIns="0" anchor="ctr" anchorCtr="0">
            <a:noAutofit/>
          </a:bodyPr>
          <a:lstStyle/>
          <a:p>
            <a:pPr marL="0" lvl="0" indent="0" algn="r" rtl="0">
              <a:spcBef>
                <a:spcPts val="0"/>
              </a:spcBef>
              <a:spcAft>
                <a:spcPts val="0"/>
              </a:spcAft>
              <a:buClr>
                <a:schemeClr val="dk1"/>
              </a:buClr>
              <a:buSzPts val="700"/>
              <a:buFont typeface="Arial"/>
              <a:buNone/>
            </a:pPr>
            <a:fld id="{00000000-1234-1234-1234-123412341234}" type="slidenum">
              <a:rPr lang="en"/>
              <a:t>35</a:t>
            </a:fld>
            <a:endParaRPr/>
          </a:p>
        </p:txBody>
      </p:sp>
      <p:pic>
        <p:nvPicPr>
          <p:cNvPr id="3237" name="Google Shape;3237;p402"/>
          <p:cNvPicPr preferRelativeResize="0"/>
          <p:nvPr/>
        </p:nvPicPr>
        <p:blipFill>
          <a:blip r:embed="rId3">
            <a:alphaModFix/>
          </a:blip>
          <a:stretch>
            <a:fillRect/>
          </a:stretch>
        </p:blipFill>
        <p:spPr>
          <a:xfrm>
            <a:off x="0" y="0"/>
            <a:ext cx="9144014" cy="5143500"/>
          </a:xfrm>
          <a:prstGeom prst="rect">
            <a:avLst/>
          </a:prstGeom>
          <a:noFill/>
          <a:ln>
            <a:noFill/>
          </a:ln>
        </p:spPr>
      </p:pic>
      <p:sp>
        <p:nvSpPr>
          <p:cNvPr id="3238" name="Google Shape;3238;p402"/>
          <p:cNvSpPr txBox="1">
            <a:spLocks noGrp="1"/>
          </p:cNvSpPr>
          <p:nvPr>
            <p:ph type="title" idx="4294967295"/>
          </p:nvPr>
        </p:nvSpPr>
        <p:spPr>
          <a:xfrm>
            <a:off x="419100" y="428923"/>
            <a:ext cx="8305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Magic Leap One</a:t>
            </a:r>
            <a:endParaRPr/>
          </a:p>
          <a:p>
            <a:pPr marL="0" lvl="0" indent="0" algn="ctr" rtl="0">
              <a:spcBef>
                <a:spcPts val="0"/>
              </a:spcBef>
              <a:spcAft>
                <a:spcPts val="0"/>
              </a:spcAft>
              <a:buNone/>
            </a:pPr>
            <a:r>
              <a:rPr lang="en"/>
              <a:t>“Creator Edition”</a:t>
            </a:r>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403"/>
          <p:cNvSpPr txBox="1">
            <a:spLocks noGrp="1"/>
          </p:cNvSpPr>
          <p:nvPr>
            <p:ph type="sldNum" idx="12"/>
          </p:nvPr>
        </p:nvSpPr>
        <p:spPr>
          <a:xfrm>
            <a:off x="8132157" y="4914430"/>
            <a:ext cx="592800" cy="107700"/>
          </a:xfrm>
          <a:prstGeom prst="rect">
            <a:avLst/>
          </a:prstGeom>
        </p:spPr>
        <p:txBody>
          <a:bodyPr spcFirstLastPara="1" wrap="square" lIns="0" tIns="0" rIns="0" bIns="0" anchor="ctr" anchorCtr="0">
            <a:noAutofit/>
          </a:bodyPr>
          <a:lstStyle/>
          <a:p>
            <a:pPr marL="0" lvl="0" indent="0" algn="r" rtl="0">
              <a:spcBef>
                <a:spcPts val="0"/>
              </a:spcBef>
              <a:spcAft>
                <a:spcPts val="0"/>
              </a:spcAft>
              <a:buClr>
                <a:schemeClr val="dk1"/>
              </a:buClr>
              <a:buSzPts val="700"/>
              <a:buFont typeface="Arial"/>
              <a:buNone/>
            </a:pPr>
            <a:fld id="{00000000-1234-1234-1234-123412341234}" type="slidenum">
              <a:rPr lang="en"/>
              <a:t>36</a:t>
            </a:fld>
            <a:endParaRPr/>
          </a:p>
        </p:txBody>
      </p:sp>
      <p:pic>
        <p:nvPicPr>
          <p:cNvPr id="3244" name="Google Shape;3244;p403"/>
          <p:cNvPicPr preferRelativeResize="0"/>
          <p:nvPr/>
        </p:nvPicPr>
        <p:blipFill>
          <a:blip r:embed="rId3">
            <a:alphaModFix/>
          </a:blip>
          <a:stretch>
            <a:fillRect/>
          </a:stretch>
        </p:blipFill>
        <p:spPr>
          <a:xfrm>
            <a:off x="152400" y="908463"/>
            <a:ext cx="8839199" cy="3326580"/>
          </a:xfrm>
          <a:prstGeom prst="rect">
            <a:avLst/>
          </a:prstGeom>
          <a:noFill/>
          <a:ln>
            <a:noFill/>
          </a:ln>
        </p:spPr>
      </p:pic>
      <p:sp>
        <p:nvSpPr>
          <p:cNvPr id="3245" name="Google Shape;3245;p403"/>
          <p:cNvSpPr/>
          <p:nvPr/>
        </p:nvSpPr>
        <p:spPr>
          <a:xfrm>
            <a:off x="693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49"/>
        <p:cNvGrpSpPr/>
        <p:nvPr/>
      </p:nvGrpSpPr>
      <p:grpSpPr>
        <a:xfrm>
          <a:off x="0" y="0"/>
          <a:ext cx="0" cy="0"/>
          <a:chOff x="0" y="0"/>
          <a:chExt cx="0" cy="0"/>
        </a:xfrm>
      </p:grpSpPr>
      <p:pic>
        <p:nvPicPr>
          <p:cNvPr id="3250" name="Google Shape;3250;p404"/>
          <p:cNvPicPr preferRelativeResize="0"/>
          <p:nvPr/>
        </p:nvPicPr>
        <p:blipFill>
          <a:blip r:embed="rId3">
            <a:alphaModFix/>
          </a:blip>
          <a:stretch>
            <a:fillRect/>
          </a:stretch>
        </p:blipFill>
        <p:spPr>
          <a:xfrm>
            <a:off x="5237650" y="2297875"/>
            <a:ext cx="2098548" cy="2344674"/>
          </a:xfrm>
          <a:prstGeom prst="rect">
            <a:avLst/>
          </a:prstGeom>
          <a:noFill/>
          <a:ln>
            <a:noFill/>
          </a:ln>
        </p:spPr>
      </p:pic>
      <p:pic>
        <p:nvPicPr>
          <p:cNvPr id="3251" name="Google Shape;3251;p404"/>
          <p:cNvPicPr preferRelativeResize="0"/>
          <p:nvPr/>
        </p:nvPicPr>
        <p:blipFill>
          <a:blip r:embed="rId4">
            <a:alphaModFix/>
          </a:blip>
          <a:stretch>
            <a:fillRect/>
          </a:stretch>
        </p:blipFill>
        <p:spPr>
          <a:xfrm>
            <a:off x="5133325" y="200538"/>
            <a:ext cx="2241042" cy="2377059"/>
          </a:xfrm>
          <a:prstGeom prst="rect">
            <a:avLst/>
          </a:prstGeom>
          <a:noFill/>
          <a:ln>
            <a:noFill/>
          </a:ln>
        </p:spPr>
      </p:pic>
      <p:pic>
        <p:nvPicPr>
          <p:cNvPr id="3252" name="Google Shape;3252;p404"/>
          <p:cNvPicPr preferRelativeResize="0"/>
          <p:nvPr/>
        </p:nvPicPr>
        <p:blipFill>
          <a:blip r:embed="rId5">
            <a:alphaModFix/>
          </a:blip>
          <a:stretch>
            <a:fillRect/>
          </a:stretch>
        </p:blipFill>
        <p:spPr>
          <a:xfrm>
            <a:off x="1587275" y="161688"/>
            <a:ext cx="2629662" cy="2415921"/>
          </a:xfrm>
          <a:prstGeom prst="rect">
            <a:avLst/>
          </a:prstGeom>
          <a:noFill/>
          <a:ln>
            <a:noFill/>
          </a:ln>
        </p:spPr>
      </p:pic>
      <p:sp>
        <p:nvSpPr>
          <p:cNvPr id="3253" name="Google Shape;3253;p404"/>
          <p:cNvSpPr txBox="1">
            <a:spLocks noGrp="1"/>
          </p:cNvSpPr>
          <p:nvPr>
            <p:ph type="title"/>
          </p:nvPr>
        </p:nvSpPr>
        <p:spPr>
          <a:xfrm>
            <a:off x="0" y="2145000"/>
            <a:ext cx="1638300" cy="8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Virtuality</a:t>
            </a:r>
            <a:endParaRPr b="1">
              <a:latin typeface="Helvetica Neue"/>
              <a:ea typeface="Helvetica Neue"/>
              <a:cs typeface="Helvetica Neue"/>
              <a:sym typeface="Helvetica Neue"/>
            </a:endParaRPr>
          </a:p>
        </p:txBody>
      </p:sp>
      <p:sp>
        <p:nvSpPr>
          <p:cNvPr id="3254" name="Google Shape;3254;p404"/>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255" name="Google Shape;3255;p404"/>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6" name="Google Shape;3256;p404"/>
          <p:cNvCxnSpPr/>
          <p:nvPr/>
        </p:nvCxnSpPr>
        <p:spPr>
          <a:xfrm>
            <a:off x="4531763" y="574950"/>
            <a:ext cx="0" cy="3993600"/>
          </a:xfrm>
          <a:prstGeom prst="straightConnector1">
            <a:avLst/>
          </a:prstGeom>
          <a:noFill/>
          <a:ln w="9525" cap="flat" cmpd="sng">
            <a:solidFill>
              <a:schemeClr val="dk2"/>
            </a:solidFill>
            <a:prstDash val="solid"/>
            <a:round/>
            <a:headEnd type="triangle" w="med" len="med"/>
            <a:tailEnd type="triangle" w="med" len="med"/>
          </a:ln>
        </p:spPr>
      </p:cxnSp>
      <p:cxnSp>
        <p:nvCxnSpPr>
          <p:cNvPr id="3257" name="Google Shape;3257;p404"/>
          <p:cNvCxnSpPr/>
          <p:nvPr/>
        </p:nvCxnSpPr>
        <p:spPr>
          <a:xfrm rot="10800000" flipH="1">
            <a:off x="1587275" y="2565900"/>
            <a:ext cx="5889000" cy="11700"/>
          </a:xfrm>
          <a:prstGeom prst="straightConnector1">
            <a:avLst/>
          </a:prstGeom>
          <a:noFill/>
          <a:ln w="9525" cap="flat" cmpd="sng">
            <a:solidFill>
              <a:schemeClr val="dk2"/>
            </a:solidFill>
            <a:prstDash val="solid"/>
            <a:round/>
            <a:headEnd type="triangle" w="med" len="med"/>
            <a:tailEnd type="triangle" w="med" len="med"/>
          </a:ln>
        </p:spPr>
      </p:cxnSp>
      <p:sp>
        <p:nvSpPr>
          <p:cNvPr id="3258" name="Google Shape;3258;p404"/>
          <p:cNvSpPr/>
          <p:nvPr/>
        </p:nvSpPr>
        <p:spPr>
          <a:xfrm rot="-1793801">
            <a:off x="7110189" y="745992"/>
            <a:ext cx="674106" cy="674106"/>
          </a:xfrm>
          <a:prstGeom prst="lef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04"/>
          <p:cNvSpPr txBox="1">
            <a:spLocks noGrp="1"/>
          </p:cNvSpPr>
          <p:nvPr>
            <p:ph type="title"/>
          </p:nvPr>
        </p:nvSpPr>
        <p:spPr>
          <a:xfrm>
            <a:off x="7604650" y="321925"/>
            <a:ext cx="1638300" cy="8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CC0000"/>
                </a:solidFill>
                <a:latin typeface="Helvetica Neue"/>
                <a:ea typeface="Helvetica Neue"/>
                <a:cs typeface="Helvetica Neue"/>
                <a:sym typeface="Helvetica Neue"/>
              </a:rPr>
              <a:t>We Are Here!</a:t>
            </a:r>
            <a:endParaRPr b="1">
              <a:solidFill>
                <a:srgbClr val="CC0000"/>
              </a:solidFill>
              <a:latin typeface="Helvetica Neue"/>
              <a:ea typeface="Helvetica Neue"/>
              <a:cs typeface="Helvetica Neue"/>
              <a:sym typeface="Helvetica Neue"/>
            </a:endParaRPr>
          </a:p>
          <a:p>
            <a:pPr marL="0" lvl="0" indent="0" algn="ctr" rtl="0">
              <a:spcBef>
                <a:spcPts val="0"/>
              </a:spcBef>
              <a:spcAft>
                <a:spcPts val="0"/>
              </a:spcAft>
              <a:buNone/>
            </a:pPr>
            <a:r>
              <a:rPr lang="en" sz="1800" b="1">
                <a:solidFill>
                  <a:srgbClr val="CC0000"/>
                </a:solidFill>
                <a:latin typeface="Helvetica Neue"/>
                <a:ea typeface="Helvetica Neue"/>
                <a:cs typeface="Helvetica Neue"/>
                <a:sym typeface="Helvetica Neue"/>
              </a:rPr>
              <a:t>(chillin)</a:t>
            </a:r>
            <a:endParaRPr sz="1800" b="1">
              <a:solidFill>
                <a:srgbClr val="CC0000"/>
              </a:solidFill>
              <a:latin typeface="Helvetica Neue"/>
              <a:ea typeface="Helvetica Neue"/>
              <a:cs typeface="Helvetica Neue"/>
              <a:sym typeface="Helvetica Neue"/>
            </a:endParaRPr>
          </a:p>
        </p:txBody>
      </p:sp>
      <p:sp>
        <p:nvSpPr>
          <p:cNvPr id="3260" name="Google Shape;3260;p404"/>
          <p:cNvSpPr txBox="1">
            <a:spLocks noGrp="1"/>
          </p:cNvSpPr>
          <p:nvPr>
            <p:ph type="title"/>
          </p:nvPr>
        </p:nvSpPr>
        <p:spPr>
          <a:xfrm>
            <a:off x="7086000" y="2145000"/>
            <a:ext cx="2058000" cy="8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Reality</a:t>
            </a:r>
            <a:endParaRPr b="1">
              <a:latin typeface="Helvetica Neue"/>
              <a:ea typeface="Helvetica Neue"/>
              <a:cs typeface="Helvetica Neue"/>
              <a:sym typeface="Helvetica Neue"/>
            </a:endParaRPr>
          </a:p>
        </p:txBody>
      </p:sp>
      <p:sp>
        <p:nvSpPr>
          <p:cNvPr id="3261" name="Google Shape;3261;p404"/>
          <p:cNvSpPr txBox="1">
            <a:spLocks noGrp="1"/>
          </p:cNvSpPr>
          <p:nvPr>
            <p:ph type="title"/>
          </p:nvPr>
        </p:nvSpPr>
        <p:spPr>
          <a:xfrm>
            <a:off x="3502775" y="-86600"/>
            <a:ext cx="2058000" cy="8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Spatial</a:t>
            </a:r>
            <a:endParaRPr b="1">
              <a:latin typeface="Helvetica Neue"/>
              <a:ea typeface="Helvetica Neue"/>
              <a:cs typeface="Helvetica Neue"/>
              <a:sym typeface="Helvetica Neue"/>
            </a:endParaRPr>
          </a:p>
        </p:txBody>
      </p:sp>
      <p:sp>
        <p:nvSpPr>
          <p:cNvPr id="3262" name="Google Shape;3262;p404"/>
          <p:cNvSpPr txBox="1">
            <a:spLocks noGrp="1"/>
          </p:cNvSpPr>
          <p:nvPr>
            <p:ph type="title"/>
          </p:nvPr>
        </p:nvSpPr>
        <p:spPr>
          <a:xfrm>
            <a:off x="3502775" y="4376600"/>
            <a:ext cx="2058000" cy="8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Non-Spatial</a:t>
            </a:r>
            <a:endParaRPr b="1">
              <a:latin typeface="Helvetica Neue"/>
              <a:ea typeface="Helvetica Neue"/>
              <a:cs typeface="Helvetica Neue"/>
              <a:sym typeface="Helvetica Neue"/>
            </a:endParaRPr>
          </a:p>
        </p:txBody>
      </p:sp>
      <p:pic>
        <p:nvPicPr>
          <p:cNvPr id="3263" name="Google Shape;3263;p404"/>
          <p:cNvPicPr preferRelativeResize="0"/>
          <p:nvPr/>
        </p:nvPicPr>
        <p:blipFill>
          <a:blip r:embed="rId6">
            <a:alphaModFix/>
          </a:blip>
          <a:stretch>
            <a:fillRect/>
          </a:stretch>
        </p:blipFill>
        <p:spPr>
          <a:xfrm>
            <a:off x="1323487" y="2902853"/>
            <a:ext cx="2502424" cy="1665702"/>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3"/>
                                        </p:tgtEl>
                                        <p:attrNameLst>
                                          <p:attrName>style.visibility</p:attrName>
                                        </p:attrNameLst>
                                      </p:cBhvr>
                                      <p:to>
                                        <p:strVal val="visible"/>
                                      </p:to>
                                    </p:set>
                                    <p:animEffect transition="in" filter="fade">
                                      <p:cBhvr>
                                        <p:cTn id="7" dur="500"/>
                                        <p:tgtEl>
                                          <p:spTgt spid="32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2"/>
                                        </p:tgtEl>
                                        <p:attrNameLst>
                                          <p:attrName>style.visibility</p:attrName>
                                        </p:attrNameLst>
                                      </p:cBhvr>
                                      <p:to>
                                        <p:strVal val="visible"/>
                                      </p:to>
                                    </p:set>
                                    <p:animEffect transition="in" filter="fade">
                                      <p:cBhvr>
                                        <p:cTn id="12" dur="500"/>
                                        <p:tgtEl>
                                          <p:spTgt spid="32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0"/>
                                        </p:tgtEl>
                                        <p:attrNameLst>
                                          <p:attrName>style.visibility</p:attrName>
                                        </p:attrNameLst>
                                      </p:cBhvr>
                                      <p:to>
                                        <p:strVal val="visible"/>
                                      </p:to>
                                    </p:set>
                                    <p:animEffect transition="in" filter="fade">
                                      <p:cBhvr>
                                        <p:cTn id="17" dur="500"/>
                                        <p:tgtEl>
                                          <p:spTgt spid="32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51"/>
                                        </p:tgtEl>
                                        <p:attrNameLst>
                                          <p:attrName>style.visibility</p:attrName>
                                        </p:attrNameLst>
                                      </p:cBhvr>
                                      <p:to>
                                        <p:strVal val="visible"/>
                                      </p:to>
                                    </p:set>
                                    <p:animEffect transition="in" filter="fade">
                                      <p:cBhvr>
                                        <p:cTn id="22" dur="500"/>
                                        <p:tgtEl>
                                          <p:spTgt spid="32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58"/>
                                        </p:tgtEl>
                                        <p:attrNameLst>
                                          <p:attrName>style.visibility</p:attrName>
                                        </p:attrNameLst>
                                      </p:cBhvr>
                                      <p:to>
                                        <p:strVal val="visible"/>
                                      </p:to>
                                    </p:set>
                                    <p:animEffect transition="in" filter="fade">
                                      <p:cBhvr>
                                        <p:cTn id="27" dur="500"/>
                                        <p:tgtEl>
                                          <p:spTgt spid="325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259">
                                            <p:txEl>
                                              <p:pRg st="0" end="0"/>
                                            </p:txEl>
                                          </p:spTgt>
                                        </p:tgtEl>
                                        <p:attrNameLst>
                                          <p:attrName>style.visibility</p:attrName>
                                        </p:attrNameLst>
                                      </p:cBhvr>
                                      <p:to>
                                        <p:strVal val="visible"/>
                                      </p:to>
                                    </p:set>
                                    <p:animEffect transition="in" filter="fade">
                                      <p:cBhvr>
                                        <p:cTn id="31" dur="500"/>
                                        <p:tgtEl>
                                          <p:spTgt spid="3259">
                                            <p:txEl>
                                              <p:pRg st="0" end="0"/>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259">
                                            <p:txEl>
                                              <p:pRg st="1" end="1"/>
                                            </p:txEl>
                                          </p:spTgt>
                                        </p:tgtEl>
                                        <p:attrNameLst>
                                          <p:attrName>style.visibility</p:attrName>
                                        </p:attrNameLst>
                                      </p:cBhvr>
                                      <p:to>
                                        <p:strVal val="visible"/>
                                      </p:to>
                                    </p:set>
                                    <p:animEffect transition="in" filter="fade">
                                      <p:cBhvr>
                                        <p:cTn id="35" dur="500"/>
                                        <p:tgtEl>
                                          <p:spTgt spid="32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67"/>
        <p:cNvGrpSpPr/>
        <p:nvPr/>
      </p:nvGrpSpPr>
      <p:grpSpPr>
        <a:xfrm>
          <a:off x="0" y="0"/>
          <a:ext cx="0" cy="0"/>
          <a:chOff x="0" y="0"/>
          <a:chExt cx="0" cy="0"/>
        </a:xfrm>
      </p:grpSpPr>
      <p:sp>
        <p:nvSpPr>
          <p:cNvPr id="3268" name="Google Shape;3268;p405"/>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Digital Content that Follows the Rules of Reality</a:t>
            </a:r>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E4143"/>
        </a:solidFill>
        <a:effectLst/>
      </p:bgPr>
    </p:bg>
    <p:spTree>
      <p:nvGrpSpPr>
        <p:cNvPr id="1" name="Shape 3272"/>
        <p:cNvGrpSpPr/>
        <p:nvPr/>
      </p:nvGrpSpPr>
      <p:grpSpPr>
        <a:xfrm>
          <a:off x="0" y="0"/>
          <a:ext cx="0" cy="0"/>
          <a:chOff x="0" y="0"/>
          <a:chExt cx="0" cy="0"/>
        </a:xfrm>
      </p:grpSpPr>
      <p:pic>
        <p:nvPicPr>
          <p:cNvPr id="3273" name="Google Shape;3273;p406" descr="Shape 827"/>
          <p:cNvPicPr preferRelativeResize="0"/>
          <p:nvPr/>
        </p:nvPicPr>
        <p:blipFill rotWithShape="1">
          <a:blip r:embed="rId3">
            <a:alphaModFix/>
          </a:blip>
          <a:srcRect l="2476" t="4712" r="40850" b="9919"/>
          <a:stretch/>
        </p:blipFill>
        <p:spPr>
          <a:xfrm>
            <a:off x="686113" y="-19199"/>
            <a:ext cx="7838589" cy="5181871"/>
          </a:xfrm>
          <a:prstGeom prst="rect">
            <a:avLst/>
          </a:prstGeom>
          <a:noFill/>
          <a:ln>
            <a:noFill/>
          </a:ln>
        </p:spPr>
      </p:pic>
      <p:sp>
        <p:nvSpPr>
          <p:cNvPr id="3274" name="Google Shape;3274;p406"/>
          <p:cNvSpPr txBox="1"/>
          <p:nvPr/>
        </p:nvSpPr>
        <p:spPr>
          <a:xfrm>
            <a:off x="6372471" y="4883325"/>
            <a:ext cx="2094900" cy="199200"/>
          </a:xfrm>
          <a:prstGeom prst="rect">
            <a:avLst/>
          </a:prstGeom>
          <a:noFill/>
          <a:ln>
            <a:noFill/>
          </a:ln>
        </p:spPr>
        <p:txBody>
          <a:bodyPr spcFirstLastPara="1" wrap="square" lIns="25725" tIns="25725" rIns="25725" bIns="25725" anchor="t" anchorCtr="0">
            <a:noAutofit/>
          </a:bodyPr>
          <a:lstStyle/>
          <a:p>
            <a:pPr marL="0" marR="0" lvl="0" indent="0" algn="r" rtl="0">
              <a:lnSpc>
                <a:spcPct val="100000"/>
              </a:lnSpc>
              <a:spcBef>
                <a:spcPts val="0"/>
              </a:spcBef>
              <a:spcAft>
                <a:spcPts val="0"/>
              </a:spcAft>
              <a:buClr>
                <a:srgbClr val="FFFFFF"/>
              </a:buClr>
              <a:buSzPts val="1000"/>
              <a:buFont typeface="Helvetica Neue"/>
              <a:buNone/>
            </a:pPr>
            <a:r>
              <a:rPr lang="en" sz="1000" b="0" i="0" u="none" strike="noStrike" cap="none">
                <a:solidFill>
                  <a:srgbClr val="FFFFFF"/>
                </a:solidFill>
                <a:latin typeface="Helvetica Neue"/>
                <a:ea typeface="Helvetica Neue"/>
                <a:cs typeface="Helvetica Neue"/>
                <a:sym typeface="Helvetica Neue"/>
              </a:rPr>
              <a:t>Demonstrating Concept</a:t>
            </a:r>
            <a:endParaRPr sz="500"/>
          </a:p>
        </p:txBody>
      </p:sp>
      <p:pic>
        <p:nvPicPr>
          <p:cNvPr id="3275" name="Google Shape;3275;p406" descr="Shape 1991"/>
          <p:cNvPicPr preferRelativeResize="0"/>
          <p:nvPr/>
        </p:nvPicPr>
        <p:blipFill rotWithShape="1">
          <a:blip r:embed="rId4">
            <a:alphaModFix amt="51100"/>
          </a:blip>
          <a:srcRect/>
          <a:stretch/>
        </p:blipFill>
        <p:spPr>
          <a:xfrm>
            <a:off x="53847" y="4723774"/>
            <a:ext cx="607988" cy="40044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4"/>
        <p:cNvGrpSpPr/>
        <p:nvPr/>
      </p:nvGrpSpPr>
      <p:grpSpPr>
        <a:xfrm>
          <a:off x="0" y="0"/>
          <a:ext cx="0" cy="0"/>
          <a:chOff x="0" y="0"/>
          <a:chExt cx="0" cy="0"/>
        </a:xfrm>
      </p:grpSpPr>
      <p:pic>
        <p:nvPicPr>
          <p:cNvPr id="2905" name="Google Shape;2905;p361"/>
          <p:cNvPicPr preferRelativeResize="0"/>
          <p:nvPr/>
        </p:nvPicPr>
        <p:blipFill rotWithShape="1">
          <a:blip r:embed="rId3">
            <a:alphaModFix amt="93000"/>
          </a:blip>
          <a:srcRect l="6789" r="16833"/>
          <a:stretch/>
        </p:blipFill>
        <p:spPr>
          <a:xfrm>
            <a:off x="4075350" y="0"/>
            <a:ext cx="5068700" cy="5143500"/>
          </a:xfrm>
          <a:prstGeom prst="rect">
            <a:avLst/>
          </a:prstGeom>
          <a:noFill/>
          <a:ln>
            <a:noFill/>
          </a:ln>
        </p:spPr>
      </p:pic>
      <p:sp>
        <p:nvSpPr>
          <p:cNvPr id="2906" name="Google Shape;2906;p361"/>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907" name="Google Shape;2907;p361"/>
          <p:cNvSpPr txBox="1">
            <a:spLocks noGrp="1"/>
          </p:cNvSpPr>
          <p:nvPr>
            <p:ph type="body" idx="1"/>
          </p:nvPr>
        </p:nvSpPr>
        <p:spPr>
          <a:xfrm>
            <a:off x="4236050" y="335950"/>
            <a:ext cx="4908000" cy="452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i="1">
                <a:solidFill>
                  <a:schemeClr val="accent6"/>
                </a:solidFill>
              </a:rPr>
              <a:t>Human Computer Interaction</a:t>
            </a:r>
            <a:r>
              <a:rPr lang="en" sz="1800">
                <a:solidFill>
                  <a:schemeClr val="lt1"/>
                </a:solidFill>
                <a:latin typeface="Helvetica Neue Light"/>
                <a:ea typeface="Helvetica Neue Light"/>
                <a:cs typeface="Helvetica Neue Light"/>
                <a:sym typeface="Helvetica Neue Light"/>
              </a:rPr>
              <a:t> - the study of how </a:t>
            </a:r>
            <a:r>
              <a:rPr lang="en" sz="1800" i="1">
                <a:solidFill>
                  <a:schemeClr val="lt1"/>
                </a:solidFill>
                <a:latin typeface="Helvetica Neue Light"/>
                <a:ea typeface="Helvetica Neue Light"/>
                <a:cs typeface="Helvetica Neue Light"/>
                <a:sym typeface="Helvetica Neue Light"/>
              </a:rPr>
              <a:t>humans</a:t>
            </a:r>
            <a:r>
              <a:rPr lang="en" sz="1800">
                <a:solidFill>
                  <a:schemeClr val="lt1"/>
                </a:solidFill>
                <a:latin typeface="Helvetica Neue Light"/>
                <a:ea typeface="Helvetica Neue Light"/>
                <a:cs typeface="Helvetica Neue Light"/>
                <a:sym typeface="Helvetica Neue Light"/>
              </a:rPr>
              <a:t> interact with </a:t>
            </a:r>
            <a:r>
              <a:rPr lang="en" sz="1800" i="1">
                <a:solidFill>
                  <a:schemeClr val="lt1"/>
                </a:solidFill>
                <a:latin typeface="Helvetica Neue Light"/>
                <a:ea typeface="Helvetica Neue Light"/>
                <a:cs typeface="Helvetica Neue Light"/>
                <a:sym typeface="Helvetica Neue Light"/>
              </a:rPr>
              <a:t>computers</a:t>
            </a:r>
            <a:endParaRPr sz="1800" i="1">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r>
              <a:rPr lang="en" sz="1800" b="1">
                <a:solidFill>
                  <a:schemeClr val="lt1"/>
                </a:solidFill>
              </a:rPr>
              <a:t>Part Science</a:t>
            </a:r>
            <a:r>
              <a:rPr lang="en" sz="1800">
                <a:solidFill>
                  <a:schemeClr val="lt1"/>
                </a:solidFill>
                <a:latin typeface="Helvetica Neue Light"/>
                <a:ea typeface="Helvetica Neue Light"/>
                <a:cs typeface="Helvetica Neue Light"/>
                <a:sym typeface="Helvetica Neue Light"/>
              </a:rPr>
              <a:t> - mechanics of Interaction, informed by </a:t>
            </a:r>
            <a:r>
              <a:rPr lang="en" sz="1800" u="sng">
                <a:solidFill>
                  <a:schemeClr val="lt1"/>
                </a:solidFill>
                <a:latin typeface="Helvetica Neue Light"/>
                <a:ea typeface="Helvetica Neue Light"/>
                <a:cs typeface="Helvetica Neue Light"/>
                <a:sym typeface="Helvetica Neue Light"/>
              </a:rPr>
              <a:t>purpose</a:t>
            </a:r>
            <a:r>
              <a:rPr lang="en" sz="1800">
                <a:solidFill>
                  <a:schemeClr val="lt1"/>
                </a:solidFill>
                <a:latin typeface="Helvetica Neue Light"/>
                <a:ea typeface="Helvetica Neue Light"/>
                <a:cs typeface="Helvetica Neue Light"/>
                <a:sym typeface="Helvetica Neue Light"/>
              </a:rPr>
              <a:t> and adapted to our physiology</a:t>
            </a: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r>
              <a:rPr lang="en" sz="1800" b="1">
                <a:solidFill>
                  <a:schemeClr val="lt1"/>
                </a:solidFill>
              </a:rPr>
              <a:t>Part Art</a:t>
            </a:r>
            <a:r>
              <a:rPr lang="en" sz="1800">
                <a:solidFill>
                  <a:schemeClr val="lt1"/>
                </a:solidFill>
                <a:latin typeface="Helvetica Neue Light"/>
                <a:ea typeface="Helvetica Neue Light"/>
                <a:cs typeface="Helvetica Neue Light"/>
                <a:sym typeface="Helvetica Neue Light"/>
              </a:rPr>
              <a:t> - appealing to “Human” psychology</a:t>
            </a: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r>
              <a:rPr lang="en" sz="1800" b="1">
                <a:solidFill>
                  <a:schemeClr val="lt1"/>
                </a:solidFill>
              </a:rPr>
              <a:t>Art</a:t>
            </a:r>
            <a:r>
              <a:rPr lang="en" sz="1800">
                <a:solidFill>
                  <a:schemeClr val="lt1"/>
                </a:solidFill>
                <a:latin typeface="Helvetica Neue Light"/>
                <a:ea typeface="Helvetica Neue Light"/>
                <a:cs typeface="Helvetica Neue Light"/>
                <a:sym typeface="Helvetica Neue Light"/>
              </a:rPr>
              <a:t> with </a:t>
            </a:r>
            <a:r>
              <a:rPr lang="en" sz="1800" b="1">
                <a:solidFill>
                  <a:schemeClr val="lt1"/>
                </a:solidFill>
              </a:rPr>
              <a:t>Purpose</a:t>
            </a:r>
            <a:r>
              <a:rPr lang="en" sz="1800">
                <a:solidFill>
                  <a:schemeClr val="lt1"/>
                </a:solidFill>
                <a:latin typeface="Helvetica Neue Light"/>
                <a:ea typeface="Helvetica Neue Light"/>
                <a:cs typeface="Helvetica Neue Light"/>
                <a:sym typeface="Helvetica Neue Light"/>
              </a:rPr>
              <a:t> = </a:t>
            </a:r>
            <a:r>
              <a:rPr lang="en" sz="1800" b="1">
                <a:solidFill>
                  <a:schemeClr val="lt1"/>
                </a:solidFill>
              </a:rPr>
              <a:t>Design</a:t>
            </a:r>
            <a:endParaRPr sz="1800" b="1">
              <a:solidFill>
                <a:schemeClr val="lt1"/>
              </a:solidFill>
            </a:endParaRPr>
          </a:p>
        </p:txBody>
      </p:sp>
      <p:sp>
        <p:nvSpPr>
          <p:cNvPr id="2908" name="Google Shape;2908;p361"/>
          <p:cNvSpPr txBox="1"/>
          <p:nvPr/>
        </p:nvSpPr>
        <p:spPr>
          <a:xfrm>
            <a:off x="247475" y="445050"/>
            <a:ext cx="4046100" cy="5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E9E9E"/>
                </a:solidFill>
                <a:latin typeface="Helvetica Neue Light"/>
                <a:ea typeface="Helvetica Neue Light"/>
                <a:cs typeface="Helvetica Neue Light"/>
                <a:sym typeface="Helvetica Neue Light"/>
              </a:rPr>
              <a:t>What is</a:t>
            </a:r>
            <a:endParaRPr/>
          </a:p>
        </p:txBody>
      </p:sp>
      <p:sp>
        <p:nvSpPr>
          <p:cNvPr id="2909" name="Google Shape;2909;p361"/>
          <p:cNvSpPr txBox="1"/>
          <p:nvPr/>
        </p:nvSpPr>
        <p:spPr>
          <a:xfrm>
            <a:off x="197400" y="922750"/>
            <a:ext cx="4046100" cy="16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9E9E9E"/>
                </a:solidFill>
                <a:latin typeface="Helvetica Neue"/>
                <a:ea typeface="Helvetica Neue"/>
                <a:cs typeface="Helvetica Neue"/>
                <a:sym typeface="Helvetica Neue"/>
              </a:rPr>
              <a:t>HCI?</a:t>
            </a:r>
            <a:endParaRPr sz="4000" b="1">
              <a:solidFill>
                <a:srgbClr val="9E9E9E"/>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2910" name="Google Shape;2910;p361"/>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7">
                                            <p:txEl>
                                              <p:pRg st="0" end="0"/>
                                            </p:txEl>
                                          </p:spTgt>
                                        </p:tgtEl>
                                        <p:attrNameLst>
                                          <p:attrName>style.visibility</p:attrName>
                                        </p:attrNameLst>
                                      </p:cBhvr>
                                      <p:to>
                                        <p:strVal val="visible"/>
                                      </p:to>
                                    </p:set>
                                    <p:animEffect transition="in" filter="fade">
                                      <p:cBhvr>
                                        <p:cTn id="7" dur="500"/>
                                        <p:tgtEl>
                                          <p:spTgt spid="2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07">
                                            <p:txEl>
                                              <p:pRg st="1" end="1"/>
                                            </p:txEl>
                                          </p:spTgt>
                                        </p:tgtEl>
                                        <p:attrNameLst>
                                          <p:attrName>style.visibility</p:attrName>
                                        </p:attrNameLst>
                                      </p:cBhvr>
                                      <p:to>
                                        <p:strVal val="visible"/>
                                      </p:to>
                                    </p:set>
                                    <p:animEffect transition="in" filter="fade">
                                      <p:cBhvr>
                                        <p:cTn id="12" dur="500"/>
                                        <p:tgtEl>
                                          <p:spTgt spid="2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07">
                                            <p:txEl>
                                              <p:pRg st="2" end="2"/>
                                            </p:txEl>
                                          </p:spTgt>
                                        </p:tgtEl>
                                        <p:attrNameLst>
                                          <p:attrName>style.visibility</p:attrName>
                                        </p:attrNameLst>
                                      </p:cBhvr>
                                      <p:to>
                                        <p:strVal val="visible"/>
                                      </p:to>
                                    </p:set>
                                    <p:animEffect transition="in" filter="fade">
                                      <p:cBhvr>
                                        <p:cTn id="17" dur="500"/>
                                        <p:tgtEl>
                                          <p:spTgt spid="2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07">
                                            <p:txEl>
                                              <p:pRg st="3" end="3"/>
                                            </p:txEl>
                                          </p:spTgt>
                                        </p:tgtEl>
                                        <p:attrNameLst>
                                          <p:attrName>style.visibility</p:attrName>
                                        </p:attrNameLst>
                                      </p:cBhvr>
                                      <p:to>
                                        <p:strVal val="visible"/>
                                      </p:to>
                                    </p:set>
                                    <p:animEffect transition="in" filter="fade">
                                      <p:cBhvr>
                                        <p:cTn id="22" dur="500"/>
                                        <p:tgtEl>
                                          <p:spTgt spid="29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07">
                                            <p:txEl>
                                              <p:pRg st="4" end="4"/>
                                            </p:txEl>
                                          </p:spTgt>
                                        </p:tgtEl>
                                        <p:attrNameLst>
                                          <p:attrName>style.visibility</p:attrName>
                                        </p:attrNameLst>
                                      </p:cBhvr>
                                      <p:to>
                                        <p:strVal val="visible"/>
                                      </p:to>
                                    </p:set>
                                    <p:animEffect transition="in" filter="fade">
                                      <p:cBhvr>
                                        <p:cTn id="27" dur="500"/>
                                        <p:tgtEl>
                                          <p:spTgt spid="29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07">
                                            <p:txEl>
                                              <p:pRg st="5" end="5"/>
                                            </p:txEl>
                                          </p:spTgt>
                                        </p:tgtEl>
                                        <p:attrNameLst>
                                          <p:attrName>style.visibility</p:attrName>
                                        </p:attrNameLst>
                                      </p:cBhvr>
                                      <p:to>
                                        <p:strVal val="visible"/>
                                      </p:to>
                                    </p:set>
                                    <p:animEffect transition="in" filter="fade">
                                      <p:cBhvr>
                                        <p:cTn id="32" dur="500"/>
                                        <p:tgtEl>
                                          <p:spTgt spid="29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07">
                                            <p:txEl>
                                              <p:pRg st="6" end="6"/>
                                            </p:txEl>
                                          </p:spTgt>
                                        </p:tgtEl>
                                        <p:attrNameLst>
                                          <p:attrName>style.visibility</p:attrName>
                                        </p:attrNameLst>
                                      </p:cBhvr>
                                      <p:to>
                                        <p:strVal val="visible"/>
                                      </p:to>
                                    </p:set>
                                    <p:animEffect transition="in" filter="fade">
                                      <p:cBhvr>
                                        <p:cTn id="37" dur="500"/>
                                        <p:tgtEl>
                                          <p:spTgt spid="29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07">
                                            <p:txEl>
                                              <p:pRg st="7" end="7"/>
                                            </p:txEl>
                                          </p:spTgt>
                                        </p:tgtEl>
                                        <p:attrNameLst>
                                          <p:attrName>style.visibility</p:attrName>
                                        </p:attrNameLst>
                                      </p:cBhvr>
                                      <p:to>
                                        <p:strVal val="visible"/>
                                      </p:to>
                                    </p:set>
                                    <p:animEffect transition="in" filter="fade">
                                      <p:cBhvr>
                                        <p:cTn id="42" dur="500"/>
                                        <p:tgtEl>
                                          <p:spTgt spid="29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9"/>
        <p:cNvGrpSpPr/>
        <p:nvPr/>
      </p:nvGrpSpPr>
      <p:grpSpPr>
        <a:xfrm>
          <a:off x="0" y="0"/>
          <a:ext cx="0" cy="0"/>
          <a:chOff x="0" y="0"/>
          <a:chExt cx="0" cy="0"/>
        </a:xfrm>
      </p:grpSpPr>
      <p:sp>
        <p:nvSpPr>
          <p:cNvPr id="3280" name="Google Shape;3280;p407"/>
          <p:cNvSpPr txBox="1">
            <a:spLocks noGrp="1"/>
          </p:cNvSpPr>
          <p:nvPr>
            <p:ph type="sldNum" idx="12"/>
          </p:nvPr>
        </p:nvSpPr>
        <p:spPr>
          <a:xfrm>
            <a:off x="8132157" y="4914430"/>
            <a:ext cx="592800" cy="107700"/>
          </a:xfrm>
          <a:prstGeom prst="rect">
            <a:avLst/>
          </a:prstGeom>
        </p:spPr>
        <p:txBody>
          <a:bodyPr spcFirstLastPara="1" wrap="square" lIns="0" tIns="0" rIns="0" bIns="0" anchor="ctr" anchorCtr="0">
            <a:noAutofit/>
          </a:bodyPr>
          <a:lstStyle/>
          <a:p>
            <a:pPr marL="0" lvl="0" indent="0" algn="r" rtl="0">
              <a:spcBef>
                <a:spcPts val="0"/>
              </a:spcBef>
              <a:spcAft>
                <a:spcPts val="0"/>
              </a:spcAft>
              <a:buClr>
                <a:schemeClr val="dk1"/>
              </a:buClr>
              <a:buSzPts val="700"/>
              <a:buFont typeface="Arial"/>
              <a:buNone/>
            </a:pPr>
            <a:fld id="{00000000-1234-1234-1234-123412341234}" type="slidenum">
              <a:rPr lang="en"/>
              <a:t>40</a:t>
            </a:fld>
            <a:endParaRPr/>
          </a:p>
        </p:txBody>
      </p:sp>
      <p:pic>
        <p:nvPicPr>
          <p:cNvPr id="3281" name="Google Shape;3281;p407"/>
          <p:cNvPicPr preferRelativeResize="0"/>
          <p:nvPr/>
        </p:nvPicPr>
        <p:blipFill>
          <a:blip r:embed="rId3">
            <a:alphaModFix/>
          </a:blip>
          <a:stretch>
            <a:fillRect/>
          </a:stretch>
        </p:blipFill>
        <p:spPr>
          <a:xfrm>
            <a:off x="0" y="0"/>
            <a:ext cx="9144014" cy="5143500"/>
          </a:xfrm>
          <a:prstGeom prst="rect">
            <a:avLst/>
          </a:prstGeom>
          <a:noFill/>
          <a:ln>
            <a:noFill/>
          </a:ln>
        </p:spPr>
      </p:pic>
      <p:sp>
        <p:nvSpPr>
          <p:cNvPr id="3282" name="Google Shape;3282;p407"/>
          <p:cNvSpPr txBox="1">
            <a:spLocks noGrp="1"/>
          </p:cNvSpPr>
          <p:nvPr>
            <p:ph type="title" idx="4294967295"/>
          </p:nvPr>
        </p:nvSpPr>
        <p:spPr>
          <a:xfrm>
            <a:off x="419100" y="428923"/>
            <a:ext cx="8305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Cool, but how do you USE it?</a:t>
            </a:r>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93"/>
        <p:cNvGrpSpPr/>
        <p:nvPr/>
      </p:nvGrpSpPr>
      <p:grpSpPr>
        <a:xfrm>
          <a:off x="0" y="0"/>
          <a:ext cx="0" cy="0"/>
          <a:chOff x="0" y="0"/>
          <a:chExt cx="0" cy="0"/>
        </a:xfrm>
      </p:grpSpPr>
      <p:sp>
        <p:nvSpPr>
          <p:cNvPr id="3294" name="Google Shape;3294;p409"/>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Outputs</a:t>
            </a:r>
            <a:endParaRPr/>
          </a:p>
          <a:p>
            <a:pPr marL="0" lvl="0" indent="0" algn="ctr" rtl="0">
              <a:spcBef>
                <a:spcPts val="0"/>
              </a:spcBef>
              <a:spcAft>
                <a:spcPts val="0"/>
              </a:spcAft>
              <a:buNone/>
            </a:pPr>
            <a:r>
              <a:rPr lang="en"/>
              <a:t>“Fields”</a:t>
            </a:r>
            <a:endParaRP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4"/>
        <p:cNvGrpSpPr/>
        <p:nvPr/>
      </p:nvGrpSpPr>
      <p:grpSpPr>
        <a:xfrm>
          <a:off x="0" y="0"/>
          <a:ext cx="0" cy="0"/>
          <a:chOff x="0" y="0"/>
          <a:chExt cx="0" cy="0"/>
        </a:xfrm>
      </p:grpSpPr>
      <p:sp>
        <p:nvSpPr>
          <p:cNvPr id="3305" name="Google Shape;3305;p411"/>
          <p:cNvSpPr/>
          <p:nvPr/>
        </p:nvSpPr>
        <p:spPr>
          <a:xfrm>
            <a:off x="693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11"/>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Lightfields -&gt; “Depth Planes”</a:t>
            </a:r>
            <a:endParaRPr/>
          </a:p>
        </p:txBody>
      </p:sp>
      <p:pic>
        <p:nvPicPr>
          <p:cNvPr id="3307" name="Google Shape;3307;p411"/>
          <p:cNvPicPr preferRelativeResize="0"/>
          <p:nvPr/>
        </p:nvPicPr>
        <p:blipFill>
          <a:blip r:embed="rId3">
            <a:alphaModFix/>
          </a:blip>
          <a:stretch>
            <a:fillRect/>
          </a:stretch>
        </p:blipFill>
        <p:spPr>
          <a:xfrm>
            <a:off x="268325" y="1010925"/>
            <a:ext cx="4561274" cy="3420950"/>
          </a:xfrm>
          <a:prstGeom prst="rect">
            <a:avLst/>
          </a:prstGeom>
          <a:noFill/>
          <a:ln>
            <a:noFill/>
          </a:ln>
        </p:spPr>
      </p:pic>
      <p:pic>
        <p:nvPicPr>
          <p:cNvPr id="3308" name="Google Shape;3308;p411"/>
          <p:cNvPicPr preferRelativeResize="0"/>
          <p:nvPr/>
        </p:nvPicPr>
        <p:blipFill>
          <a:blip r:embed="rId4">
            <a:alphaModFix/>
          </a:blip>
          <a:stretch>
            <a:fillRect/>
          </a:stretch>
        </p:blipFill>
        <p:spPr>
          <a:xfrm>
            <a:off x="4981999" y="1440223"/>
            <a:ext cx="4009601" cy="2253762"/>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412"/>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3314" name="Google Shape;3314;p412"/>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5" name="Google Shape;3315;p412"/>
          <p:cNvPicPr preferRelativeResize="0"/>
          <p:nvPr/>
        </p:nvPicPr>
        <p:blipFill>
          <a:blip r:embed="rId3">
            <a:alphaModFix/>
          </a:blip>
          <a:stretch>
            <a:fillRect/>
          </a:stretch>
        </p:blipFill>
        <p:spPr>
          <a:xfrm>
            <a:off x="2647950" y="1485900"/>
            <a:ext cx="3848100" cy="2171700"/>
          </a:xfrm>
          <a:prstGeom prst="rect">
            <a:avLst/>
          </a:prstGeom>
          <a:noFill/>
          <a:ln>
            <a:noFill/>
          </a:ln>
        </p:spPr>
      </p:pic>
      <p:sp>
        <p:nvSpPr>
          <p:cNvPr id="3316" name="Google Shape;3316;p412"/>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Soundfields -&gt; “Spatialized Audio”</a:t>
            </a:r>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20"/>
        <p:cNvGrpSpPr/>
        <p:nvPr/>
      </p:nvGrpSpPr>
      <p:grpSpPr>
        <a:xfrm>
          <a:off x="0" y="0"/>
          <a:ext cx="0" cy="0"/>
          <a:chOff x="0" y="0"/>
          <a:chExt cx="0" cy="0"/>
        </a:xfrm>
      </p:grpSpPr>
      <p:sp>
        <p:nvSpPr>
          <p:cNvPr id="3321" name="Google Shape;3321;p413"/>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Input</a:t>
            </a:r>
            <a:endParaRPr/>
          </a:p>
          <a:p>
            <a:pPr marL="0" lvl="0" indent="0" algn="ctr" rtl="0">
              <a:spcBef>
                <a:spcPts val="0"/>
              </a:spcBef>
              <a:spcAft>
                <a:spcPts val="0"/>
              </a:spcAft>
              <a:buNone/>
            </a:pPr>
            <a:r>
              <a:rPr lang="en"/>
              <a:t>Modalities</a:t>
            </a:r>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25"/>
        <p:cNvGrpSpPr/>
        <p:nvPr/>
      </p:nvGrpSpPr>
      <p:grpSpPr>
        <a:xfrm>
          <a:off x="0" y="0"/>
          <a:ext cx="0" cy="0"/>
          <a:chOff x="0" y="0"/>
          <a:chExt cx="0" cy="0"/>
        </a:xfrm>
      </p:grpSpPr>
      <p:sp>
        <p:nvSpPr>
          <p:cNvPr id="3326" name="Google Shape;3326;p414"/>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3327" name="Google Shape;3327;p414"/>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28" name="Google Shape;3328;p414"/>
          <p:cNvPicPr preferRelativeResize="0"/>
          <p:nvPr/>
        </p:nvPicPr>
        <p:blipFill>
          <a:blip r:embed="rId3">
            <a:alphaModFix/>
          </a:blip>
          <a:stretch>
            <a:fillRect/>
          </a:stretch>
        </p:blipFill>
        <p:spPr>
          <a:xfrm>
            <a:off x="152400" y="76650"/>
            <a:ext cx="8839197" cy="378822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32"/>
        <p:cNvGrpSpPr/>
        <p:nvPr/>
      </p:nvGrpSpPr>
      <p:grpSpPr>
        <a:xfrm>
          <a:off x="0" y="0"/>
          <a:ext cx="0" cy="0"/>
          <a:chOff x="0" y="0"/>
          <a:chExt cx="0" cy="0"/>
        </a:xfrm>
      </p:grpSpPr>
      <p:pic>
        <p:nvPicPr>
          <p:cNvPr id="3333" name="Google Shape;3333;p415"/>
          <p:cNvPicPr preferRelativeResize="0"/>
          <p:nvPr/>
        </p:nvPicPr>
        <p:blipFill>
          <a:blip r:embed="rId3">
            <a:alphaModFix/>
          </a:blip>
          <a:stretch>
            <a:fillRect/>
          </a:stretch>
        </p:blipFill>
        <p:spPr>
          <a:xfrm>
            <a:off x="1179462" y="968275"/>
            <a:ext cx="6785075" cy="3819024"/>
          </a:xfrm>
          <a:prstGeom prst="rect">
            <a:avLst/>
          </a:prstGeom>
          <a:noFill/>
          <a:ln>
            <a:noFill/>
          </a:ln>
        </p:spPr>
      </p:pic>
      <p:sp>
        <p:nvSpPr>
          <p:cNvPr id="3334" name="Google Shape;3334;p415"/>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Headpose</a:t>
            </a: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45"/>
        <p:cNvGrpSpPr/>
        <p:nvPr/>
      </p:nvGrpSpPr>
      <p:grpSpPr>
        <a:xfrm>
          <a:off x="0" y="0"/>
          <a:ext cx="0" cy="0"/>
          <a:chOff x="0" y="0"/>
          <a:chExt cx="0" cy="0"/>
        </a:xfrm>
      </p:grpSpPr>
      <p:sp>
        <p:nvSpPr>
          <p:cNvPr id="3346" name="Google Shape;3346;p417"/>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Eye Tracking</a:t>
            </a:r>
            <a:endParaRPr/>
          </a:p>
        </p:txBody>
      </p:sp>
      <p:pic>
        <p:nvPicPr>
          <p:cNvPr id="3347" name="Google Shape;3347;p417"/>
          <p:cNvPicPr preferRelativeResize="0"/>
          <p:nvPr/>
        </p:nvPicPr>
        <p:blipFill>
          <a:blip r:embed="rId3">
            <a:alphaModFix/>
          </a:blip>
          <a:stretch>
            <a:fillRect/>
          </a:stretch>
        </p:blipFill>
        <p:spPr>
          <a:xfrm>
            <a:off x="4857750" y="1611550"/>
            <a:ext cx="3867150" cy="2171700"/>
          </a:xfrm>
          <a:prstGeom prst="rect">
            <a:avLst/>
          </a:prstGeom>
          <a:noFill/>
          <a:ln>
            <a:noFill/>
          </a:ln>
        </p:spPr>
      </p:pic>
      <p:pic>
        <p:nvPicPr>
          <p:cNvPr id="3348" name="Google Shape;3348;p417"/>
          <p:cNvPicPr preferRelativeResize="0"/>
          <p:nvPr/>
        </p:nvPicPr>
        <p:blipFill>
          <a:blip r:embed="rId4">
            <a:alphaModFix/>
          </a:blip>
          <a:stretch>
            <a:fillRect/>
          </a:stretch>
        </p:blipFill>
        <p:spPr>
          <a:xfrm>
            <a:off x="713950" y="1606800"/>
            <a:ext cx="3239443" cy="2181225"/>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48"/>
                                        </p:tgtEl>
                                        <p:attrNameLst>
                                          <p:attrName>style.visibility</p:attrName>
                                        </p:attrNameLst>
                                      </p:cBhvr>
                                      <p:to>
                                        <p:strVal val="visible"/>
                                      </p:to>
                                    </p:set>
                                    <p:animEffect transition="in" filter="fade">
                                      <p:cBhvr>
                                        <p:cTn id="7" dur="500"/>
                                        <p:tgtEl>
                                          <p:spTgt spid="33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47"/>
                                        </p:tgtEl>
                                        <p:attrNameLst>
                                          <p:attrName>style.visibility</p:attrName>
                                        </p:attrNameLst>
                                      </p:cBhvr>
                                      <p:to>
                                        <p:strVal val="visible"/>
                                      </p:to>
                                    </p:set>
                                    <p:animEffect transition="in" filter="fade">
                                      <p:cBhvr>
                                        <p:cTn id="12" dur="500"/>
                                        <p:tgtEl>
                                          <p:spTgt spid="3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67"/>
        <p:cNvGrpSpPr/>
        <p:nvPr/>
      </p:nvGrpSpPr>
      <p:grpSpPr>
        <a:xfrm>
          <a:off x="0" y="0"/>
          <a:ext cx="0" cy="0"/>
          <a:chOff x="0" y="0"/>
          <a:chExt cx="0" cy="0"/>
        </a:xfrm>
      </p:grpSpPr>
      <p:sp>
        <p:nvSpPr>
          <p:cNvPr id="3368" name="Google Shape;3368;p420"/>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Control Inputs: 6DoF, Touchpad, Trigger, Bumper, Home</a:t>
            </a:r>
            <a:endParaRPr/>
          </a:p>
        </p:txBody>
      </p:sp>
      <p:pic>
        <p:nvPicPr>
          <p:cNvPr id="3369" name="Google Shape;3369;p420"/>
          <p:cNvPicPr preferRelativeResize="0"/>
          <p:nvPr/>
        </p:nvPicPr>
        <p:blipFill>
          <a:blip r:embed="rId3">
            <a:alphaModFix/>
          </a:blip>
          <a:stretch>
            <a:fillRect/>
          </a:stretch>
        </p:blipFill>
        <p:spPr>
          <a:xfrm>
            <a:off x="1276350" y="922825"/>
            <a:ext cx="6591300" cy="371475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373"/>
        <p:cNvGrpSpPr/>
        <p:nvPr/>
      </p:nvGrpSpPr>
      <p:grpSpPr>
        <a:xfrm>
          <a:off x="0" y="0"/>
          <a:ext cx="0" cy="0"/>
          <a:chOff x="0" y="0"/>
          <a:chExt cx="0" cy="0"/>
        </a:xfrm>
      </p:grpSpPr>
      <p:sp>
        <p:nvSpPr>
          <p:cNvPr id="3374" name="Google Shape;3374;p421"/>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Control Inputs: 3DoF + Touchpad</a:t>
            </a:r>
            <a:endParaRPr/>
          </a:p>
        </p:txBody>
      </p:sp>
      <p:pic>
        <p:nvPicPr>
          <p:cNvPr id="3375" name="Google Shape;3375;p421"/>
          <p:cNvPicPr preferRelativeResize="0"/>
          <p:nvPr/>
        </p:nvPicPr>
        <p:blipFill>
          <a:blip r:embed="rId3">
            <a:alphaModFix/>
          </a:blip>
          <a:stretch>
            <a:fillRect/>
          </a:stretch>
        </p:blipFill>
        <p:spPr>
          <a:xfrm>
            <a:off x="1543300" y="1356523"/>
            <a:ext cx="5829300" cy="3276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pic>
        <p:nvPicPr>
          <p:cNvPr id="2925" name="Google Shape;2925;p363"/>
          <p:cNvPicPr preferRelativeResize="0"/>
          <p:nvPr/>
        </p:nvPicPr>
        <p:blipFill rotWithShape="1">
          <a:blip r:embed="rId3">
            <a:alphaModFix amt="93000"/>
          </a:blip>
          <a:srcRect l="6789" r="16833"/>
          <a:stretch/>
        </p:blipFill>
        <p:spPr>
          <a:xfrm>
            <a:off x="4075350" y="0"/>
            <a:ext cx="5068700" cy="5143500"/>
          </a:xfrm>
          <a:prstGeom prst="rect">
            <a:avLst/>
          </a:prstGeom>
          <a:noFill/>
          <a:ln>
            <a:noFill/>
          </a:ln>
        </p:spPr>
      </p:pic>
      <p:sp>
        <p:nvSpPr>
          <p:cNvPr id="2926" name="Google Shape;2926;p363"/>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927" name="Google Shape;2927;p363"/>
          <p:cNvSpPr txBox="1">
            <a:spLocks noGrp="1"/>
          </p:cNvSpPr>
          <p:nvPr>
            <p:ph type="body" idx="1"/>
          </p:nvPr>
        </p:nvSpPr>
        <p:spPr>
          <a:xfrm>
            <a:off x="4236050" y="335950"/>
            <a:ext cx="4908000" cy="452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i="1">
                <a:solidFill>
                  <a:schemeClr val="accent6"/>
                </a:solidFill>
              </a:rPr>
              <a:t>To have Interactions, you must have…</a:t>
            </a:r>
            <a:endParaRPr sz="1800" b="1" i="1">
              <a:solidFill>
                <a:schemeClr val="accent6"/>
              </a:solidFill>
            </a:endParaRPr>
          </a:p>
          <a:p>
            <a:pPr marL="0" lvl="0" indent="0" algn="l" rtl="0">
              <a:lnSpc>
                <a:spcPct val="100000"/>
              </a:lnSpc>
              <a:spcBef>
                <a:spcPts val="0"/>
              </a:spcBef>
              <a:spcAft>
                <a:spcPts val="0"/>
              </a:spcAft>
              <a:buNone/>
            </a:pPr>
            <a:endParaRPr sz="1800" b="1">
              <a:solidFill>
                <a:schemeClr val="lt1"/>
              </a:solidFill>
            </a:endParaRPr>
          </a:p>
          <a:p>
            <a:pPr marL="0" lvl="0" indent="0" algn="l" rtl="0">
              <a:lnSpc>
                <a:spcPct val="100000"/>
              </a:lnSpc>
              <a:spcBef>
                <a:spcPts val="0"/>
              </a:spcBef>
              <a:spcAft>
                <a:spcPts val="0"/>
              </a:spcAft>
              <a:buNone/>
            </a:pPr>
            <a:r>
              <a:rPr lang="en" sz="1800" b="1">
                <a:solidFill>
                  <a:schemeClr val="lt1"/>
                </a:solidFill>
              </a:rPr>
              <a:t>Input</a:t>
            </a:r>
            <a:r>
              <a:rPr lang="en" sz="1800">
                <a:solidFill>
                  <a:schemeClr val="lt1"/>
                </a:solidFill>
                <a:latin typeface="Helvetica Neue Light"/>
                <a:ea typeface="Helvetica Neue Light"/>
                <a:cs typeface="Helvetica Neue Light"/>
                <a:sym typeface="Helvetica Neue Light"/>
              </a:rPr>
              <a:t> - the human (or outside world) puts something into the system</a:t>
            </a: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r>
              <a:rPr lang="en" sz="1800" b="1">
                <a:solidFill>
                  <a:schemeClr val="lt1"/>
                </a:solidFill>
              </a:rPr>
              <a:t>Output</a:t>
            </a:r>
            <a:r>
              <a:rPr lang="en" sz="1800">
                <a:solidFill>
                  <a:schemeClr val="lt1"/>
                </a:solidFill>
                <a:latin typeface="Helvetica Neue Light"/>
                <a:ea typeface="Helvetica Neue Light"/>
                <a:cs typeface="Helvetica Neue Light"/>
                <a:sym typeface="Helvetica Neue Light"/>
              </a:rPr>
              <a:t> - the computer responds and relays this to the outside world (Feedback)</a:t>
            </a:r>
            <a:endParaRPr sz="1800">
              <a:solidFill>
                <a:schemeClr val="lt1"/>
              </a:solidFill>
              <a:latin typeface="Helvetica Neue Light"/>
              <a:ea typeface="Helvetica Neue Light"/>
              <a:cs typeface="Helvetica Neue Light"/>
              <a:sym typeface="Helvetica Neue Light"/>
            </a:endParaRPr>
          </a:p>
        </p:txBody>
      </p:sp>
      <p:sp>
        <p:nvSpPr>
          <p:cNvPr id="2928" name="Google Shape;2928;p363"/>
          <p:cNvSpPr txBox="1"/>
          <p:nvPr/>
        </p:nvSpPr>
        <p:spPr>
          <a:xfrm>
            <a:off x="247475" y="445050"/>
            <a:ext cx="4046100" cy="5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E9E9E"/>
                </a:solidFill>
                <a:latin typeface="Helvetica Neue Light"/>
                <a:ea typeface="Helvetica Neue Light"/>
                <a:cs typeface="Helvetica Neue Light"/>
                <a:sym typeface="Helvetica Neue Light"/>
              </a:rPr>
              <a:t>The Physics of HCI</a:t>
            </a:r>
            <a:endParaRPr/>
          </a:p>
        </p:txBody>
      </p:sp>
      <p:sp>
        <p:nvSpPr>
          <p:cNvPr id="2929" name="Google Shape;2929;p363"/>
          <p:cNvSpPr txBox="1"/>
          <p:nvPr/>
        </p:nvSpPr>
        <p:spPr>
          <a:xfrm>
            <a:off x="197400" y="922750"/>
            <a:ext cx="4046100" cy="8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9E9E9E"/>
                </a:solidFill>
                <a:latin typeface="Helvetica Neue"/>
                <a:ea typeface="Helvetica Neue"/>
                <a:cs typeface="Helvetica Neue"/>
                <a:sym typeface="Helvetica Neue"/>
              </a:rPr>
              <a:t>I/O</a:t>
            </a:r>
            <a:endParaRPr sz="4000" b="1">
              <a:solidFill>
                <a:srgbClr val="9E9E9E"/>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2930" name="Google Shape;2930;p363"/>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7">
                                            <p:txEl>
                                              <p:pRg st="0" end="0"/>
                                            </p:txEl>
                                          </p:spTgt>
                                        </p:tgtEl>
                                        <p:attrNameLst>
                                          <p:attrName>style.visibility</p:attrName>
                                        </p:attrNameLst>
                                      </p:cBhvr>
                                      <p:to>
                                        <p:strVal val="visible"/>
                                      </p:to>
                                    </p:set>
                                    <p:animEffect transition="in" filter="fade">
                                      <p:cBhvr>
                                        <p:cTn id="7" dur="500"/>
                                        <p:tgtEl>
                                          <p:spTgt spid="29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7">
                                            <p:txEl>
                                              <p:pRg st="1" end="1"/>
                                            </p:txEl>
                                          </p:spTgt>
                                        </p:tgtEl>
                                        <p:attrNameLst>
                                          <p:attrName>style.visibility</p:attrName>
                                        </p:attrNameLst>
                                      </p:cBhvr>
                                      <p:to>
                                        <p:strVal val="visible"/>
                                      </p:to>
                                    </p:set>
                                    <p:animEffect transition="in" filter="fade">
                                      <p:cBhvr>
                                        <p:cTn id="12" dur="500"/>
                                        <p:tgtEl>
                                          <p:spTgt spid="29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27">
                                            <p:txEl>
                                              <p:pRg st="2" end="2"/>
                                            </p:txEl>
                                          </p:spTgt>
                                        </p:tgtEl>
                                        <p:attrNameLst>
                                          <p:attrName>style.visibility</p:attrName>
                                        </p:attrNameLst>
                                      </p:cBhvr>
                                      <p:to>
                                        <p:strVal val="visible"/>
                                      </p:to>
                                    </p:set>
                                    <p:animEffect transition="in" filter="fade">
                                      <p:cBhvr>
                                        <p:cTn id="17" dur="500"/>
                                        <p:tgtEl>
                                          <p:spTgt spid="29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27">
                                            <p:txEl>
                                              <p:pRg st="3" end="3"/>
                                            </p:txEl>
                                          </p:spTgt>
                                        </p:tgtEl>
                                        <p:attrNameLst>
                                          <p:attrName>style.visibility</p:attrName>
                                        </p:attrNameLst>
                                      </p:cBhvr>
                                      <p:to>
                                        <p:strVal val="visible"/>
                                      </p:to>
                                    </p:set>
                                    <p:animEffect transition="in" filter="fade">
                                      <p:cBhvr>
                                        <p:cTn id="22" dur="500"/>
                                        <p:tgtEl>
                                          <p:spTgt spid="29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27">
                                            <p:txEl>
                                              <p:pRg st="4" end="4"/>
                                            </p:txEl>
                                          </p:spTgt>
                                        </p:tgtEl>
                                        <p:attrNameLst>
                                          <p:attrName>style.visibility</p:attrName>
                                        </p:attrNameLst>
                                      </p:cBhvr>
                                      <p:to>
                                        <p:strVal val="visible"/>
                                      </p:to>
                                    </p:set>
                                    <p:animEffect transition="in" filter="fade">
                                      <p:cBhvr>
                                        <p:cTn id="27" dur="500"/>
                                        <p:tgtEl>
                                          <p:spTgt spid="29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27">
                                            <p:txEl>
                                              <p:pRg st="5" end="5"/>
                                            </p:txEl>
                                          </p:spTgt>
                                        </p:tgtEl>
                                        <p:attrNameLst>
                                          <p:attrName>style.visibility</p:attrName>
                                        </p:attrNameLst>
                                      </p:cBhvr>
                                      <p:to>
                                        <p:strVal val="visible"/>
                                      </p:to>
                                    </p:set>
                                    <p:animEffect transition="in" filter="fade">
                                      <p:cBhvr>
                                        <p:cTn id="32" dur="500"/>
                                        <p:tgtEl>
                                          <p:spTgt spid="29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79"/>
        <p:cNvGrpSpPr/>
        <p:nvPr/>
      </p:nvGrpSpPr>
      <p:grpSpPr>
        <a:xfrm>
          <a:off x="0" y="0"/>
          <a:ext cx="0" cy="0"/>
          <a:chOff x="0" y="0"/>
          <a:chExt cx="0" cy="0"/>
        </a:xfrm>
      </p:grpSpPr>
      <p:sp>
        <p:nvSpPr>
          <p:cNvPr id="3380" name="Google Shape;3380;p422"/>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Control Inputs: 6DoF</a:t>
            </a:r>
            <a:endParaRPr/>
          </a:p>
        </p:txBody>
      </p:sp>
      <p:pic>
        <p:nvPicPr>
          <p:cNvPr id="3381" name="Google Shape;3381;p422"/>
          <p:cNvPicPr preferRelativeResize="0"/>
          <p:nvPr/>
        </p:nvPicPr>
        <p:blipFill>
          <a:blip r:embed="rId3">
            <a:alphaModFix/>
          </a:blip>
          <a:stretch>
            <a:fillRect/>
          </a:stretch>
        </p:blipFill>
        <p:spPr>
          <a:xfrm>
            <a:off x="1734638" y="1017725"/>
            <a:ext cx="5674716" cy="3820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85"/>
        <p:cNvGrpSpPr/>
        <p:nvPr/>
      </p:nvGrpSpPr>
      <p:grpSpPr>
        <a:xfrm>
          <a:off x="0" y="0"/>
          <a:ext cx="0" cy="0"/>
          <a:chOff x="0" y="0"/>
          <a:chExt cx="0" cy="0"/>
        </a:xfrm>
      </p:grpSpPr>
      <p:sp>
        <p:nvSpPr>
          <p:cNvPr id="3386" name="Google Shape;3386;p423"/>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Control Outputs: LED Halo and Haptic Motor</a:t>
            </a:r>
            <a:endParaRPr/>
          </a:p>
        </p:txBody>
      </p:sp>
      <p:pic>
        <p:nvPicPr>
          <p:cNvPr id="2" name="Picture 1" descr="InteractionModel_InputMethods_Control_Example_LEDHalo__1_.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1" y="1276553"/>
            <a:ext cx="6591300" cy="28289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98"/>
        <p:cNvGrpSpPr/>
        <p:nvPr/>
      </p:nvGrpSpPr>
      <p:grpSpPr>
        <a:xfrm>
          <a:off x="0" y="0"/>
          <a:ext cx="0" cy="0"/>
          <a:chOff x="0" y="0"/>
          <a:chExt cx="0" cy="0"/>
        </a:xfrm>
      </p:grpSpPr>
      <p:sp>
        <p:nvSpPr>
          <p:cNvPr id="3399" name="Google Shape;3399;p425"/>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Hand Tracking</a:t>
            </a:r>
            <a:endParaRPr/>
          </a:p>
        </p:txBody>
      </p:sp>
      <p:pic>
        <p:nvPicPr>
          <p:cNvPr id="3400" name="Google Shape;3400;p425"/>
          <p:cNvPicPr preferRelativeResize="0"/>
          <p:nvPr/>
        </p:nvPicPr>
        <p:blipFill>
          <a:blip r:embed="rId3">
            <a:alphaModFix/>
          </a:blip>
          <a:stretch>
            <a:fillRect/>
          </a:stretch>
        </p:blipFill>
        <p:spPr>
          <a:xfrm>
            <a:off x="4134953" y="1143275"/>
            <a:ext cx="4710147" cy="3569874"/>
          </a:xfrm>
          <a:prstGeom prst="rect">
            <a:avLst/>
          </a:prstGeom>
          <a:noFill/>
          <a:ln>
            <a:noFill/>
          </a:ln>
        </p:spPr>
      </p:pic>
      <p:pic>
        <p:nvPicPr>
          <p:cNvPr id="3401" name="Google Shape;3401;p425"/>
          <p:cNvPicPr preferRelativeResize="0"/>
          <p:nvPr/>
        </p:nvPicPr>
        <p:blipFill>
          <a:blip r:embed="rId4">
            <a:alphaModFix/>
          </a:blip>
          <a:stretch>
            <a:fillRect/>
          </a:stretch>
        </p:blipFill>
        <p:spPr>
          <a:xfrm>
            <a:off x="463100" y="1143275"/>
            <a:ext cx="3569875" cy="3569875"/>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1"/>
                                        </p:tgtEl>
                                        <p:attrNameLst>
                                          <p:attrName>style.visibility</p:attrName>
                                        </p:attrNameLst>
                                      </p:cBhvr>
                                      <p:to>
                                        <p:strVal val="visible"/>
                                      </p:to>
                                    </p:set>
                                    <p:animEffect transition="in" filter="fade">
                                      <p:cBhvr>
                                        <p:cTn id="7" dur="500"/>
                                        <p:tgtEl>
                                          <p:spTgt spid="34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00"/>
                                        </p:tgtEl>
                                        <p:attrNameLst>
                                          <p:attrName>style.visibility</p:attrName>
                                        </p:attrNameLst>
                                      </p:cBhvr>
                                      <p:to>
                                        <p:strVal val="visible"/>
                                      </p:to>
                                    </p:set>
                                    <p:animEffect transition="in" filter="fade">
                                      <p:cBhvr>
                                        <p:cTn id="12" dur="500"/>
                                        <p:tgtEl>
                                          <p:spTgt spid="3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05"/>
        <p:cNvGrpSpPr/>
        <p:nvPr/>
      </p:nvGrpSpPr>
      <p:grpSpPr>
        <a:xfrm>
          <a:off x="0" y="0"/>
          <a:ext cx="0" cy="0"/>
          <a:chOff x="0" y="0"/>
          <a:chExt cx="0" cy="0"/>
        </a:xfrm>
      </p:grpSpPr>
      <p:sp>
        <p:nvSpPr>
          <p:cNvPr id="3406" name="Google Shape;3406;p426"/>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Hand Tracking</a:t>
            </a:r>
            <a:endParaRPr/>
          </a:p>
        </p:txBody>
      </p:sp>
      <p:pic>
        <p:nvPicPr>
          <p:cNvPr id="3407" name="Google Shape;3407;p426"/>
          <p:cNvPicPr preferRelativeResize="0"/>
          <p:nvPr/>
        </p:nvPicPr>
        <p:blipFill>
          <a:blip r:embed="rId3">
            <a:alphaModFix/>
          </a:blip>
          <a:stretch>
            <a:fillRect/>
          </a:stretch>
        </p:blipFill>
        <p:spPr>
          <a:xfrm>
            <a:off x="1734638" y="1017725"/>
            <a:ext cx="5674716" cy="3820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11"/>
        <p:cNvGrpSpPr/>
        <p:nvPr/>
      </p:nvGrpSpPr>
      <p:grpSpPr>
        <a:xfrm>
          <a:off x="0" y="0"/>
          <a:ext cx="0" cy="0"/>
          <a:chOff x="0" y="0"/>
          <a:chExt cx="0" cy="0"/>
        </a:xfrm>
      </p:grpSpPr>
      <p:pic>
        <p:nvPicPr>
          <p:cNvPr id="3" name="Picture 2" descr="Screen Shot 2018-11-08 at 9.33.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598" y="830623"/>
            <a:ext cx="5192568" cy="3881082"/>
          </a:xfrm>
          <a:prstGeom prst="rect">
            <a:avLst/>
          </a:prstGeom>
        </p:spPr>
      </p:pic>
      <p:sp>
        <p:nvSpPr>
          <p:cNvPr id="3412" name="Google Shape;3412;p427"/>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Hand Tracking</a:t>
            </a:r>
            <a:endParaRP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17"/>
        <p:cNvGrpSpPr/>
        <p:nvPr/>
      </p:nvGrpSpPr>
      <p:grpSpPr>
        <a:xfrm>
          <a:off x="0" y="0"/>
          <a:ext cx="0" cy="0"/>
          <a:chOff x="0" y="0"/>
          <a:chExt cx="0" cy="0"/>
        </a:xfrm>
      </p:grpSpPr>
      <p:pic>
        <p:nvPicPr>
          <p:cNvPr id="2" name="Picture 1" descr="Screen Shot 2018-11-08 at 9.5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38" y="1017725"/>
            <a:ext cx="5674716" cy="3828527"/>
          </a:xfrm>
          <a:prstGeom prst="rect">
            <a:avLst/>
          </a:prstGeom>
        </p:spPr>
      </p:pic>
      <p:sp>
        <p:nvSpPr>
          <p:cNvPr id="3418" name="Google Shape;3418;p428"/>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Hand Tracking</a:t>
            </a:r>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4" name="Google Shape;3424;p429"/>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Mic and Speech</a:t>
            </a:r>
            <a:endParaRPr/>
          </a:p>
        </p:txBody>
      </p:sp>
      <p:pic>
        <p:nvPicPr>
          <p:cNvPr id="3425" name="Google Shape;3425;p429"/>
          <p:cNvPicPr preferRelativeResize="0"/>
          <p:nvPr/>
        </p:nvPicPr>
        <p:blipFill>
          <a:blip r:embed="rId3">
            <a:alphaModFix/>
          </a:blip>
          <a:stretch>
            <a:fillRect/>
          </a:stretch>
        </p:blipFill>
        <p:spPr>
          <a:xfrm>
            <a:off x="1276350" y="1162048"/>
            <a:ext cx="6591300" cy="28194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29"/>
        <p:cNvGrpSpPr/>
        <p:nvPr/>
      </p:nvGrpSpPr>
      <p:grpSpPr>
        <a:xfrm>
          <a:off x="0" y="0"/>
          <a:ext cx="0" cy="0"/>
          <a:chOff x="0" y="0"/>
          <a:chExt cx="0" cy="0"/>
        </a:xfrm>
      </p:grpSpPr>
      <p:sp>
        <p:nvSpPr>
          <p:cNvPr id="3430" name="Google Shape;3430;p430"/>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Magic Leap Mobile App</a:t>
            </a:r>
            <a:endParaRPr/>
          </a:p>
        </p:txBody>
      </p:sp>
      <p:pic>
        <p:nvPicPr>
          <p:cNvPr id="3431" name="Google Shape;3431;p430"/>
          <p:cNvPicPr preferRelativeResize="0"/>
          <p:nvPr/>
        </p:nvPicPr>
        <p:blipFill>
          <a:blip r:embed="rId3">
            <a:alphaModFix/>
          </a:blip>
          <a:stretch>
            <a:fillRect/>
          </a:stretch>
        </p:blipFill>
        <p:spPr>
          <a:xfrm>
            <a:off x="1276350" y="1157275"/>
            <a:ext cx="6591300" cy="28289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pic>
        <p:nvPicPr>
          <p:cNvPr id="2" name="Picture 1" descr="Screen Shot 2018-11-08 at 9.43.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050" y="1070029"/>
            <a:ext cx="6345899" cy="3564806"/>
          </a:xfrm>
          <a:prstGeom prst="rect">
            <a:avLst/>
          </a:prstGeom>
        </p:spPr>
      </p:pic>
      <p:sp>
        <p:nvSpPr>
          <p:cNvPr id="3436" name="Google Shape;3436;p431"/>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Magic Leap Mobile App</a:t>
            </a:r>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41"/>
        <p:cNvGrpSpPr/>
        <p:nvPr/>
      </p:nvGrpSpPr>
      <p:grpSpPr>
        <a:xfrm>
          <a:off x="0" y="0"/>
          <a:ext cx="0" cy="0"/>
          <a:chOff x="0" y="0"/>
          <a:chExt cx="0" cy="0"/>
        </a:xfrm>
      </p:grpSpPr>
      <p:sp>
        <p:nvSpPr>
          <p:cNvPr id="3442" name="Google Shape;3442;p432"/>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3443" name="Google Shape;3443;p432"/>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4" name="Google Shape;3444;p432"/>
          <p:cNvPicPr preferRelativeResize="0"/>
          <p:nvPr/>
        </p:nvPicPr>
        <p:blipFill>
          <a:blip r:embed="rId3">
            <a:alphaModFix/>
          </a:blip>
          <a:stretch>
            <a:fillRect/>
          </a:stretch>
        </p:blipFill>
        <p:spPr>
          <a:xfrm>
            <a:off x="293000" y="1262150"/>
            <a:ext cx="3705803" cy="3278197"/>
          </a:xfrm>
          <a:prstGeom prst="rect">
            <a:avLst/>
          </a:prstGeom>
          <a:noFill/>
          <a:ln>
            <a:noFill/>
          </a:ln>
        </p:spPr>
      </p:pic>
      <p:sp>
        <p:nvSpPr>
          <p:cNvPr id="3445" name="Google Shape;3445;p432"/>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If It Can Connect...</a:t>
            </a:r>
            <a:endParaRPr/>
          </a:p>
        </p:txBody>
      </p:sp>
      <p:pic>
        <p:nvPicPr>
          <p:cNvPr id="3446" name="Google Shape;3446;p432"/>
          <p:cNvPicPr preferRelativeResize="0"/>
          <p:nvPr/>
        </p:nvPicPr>
        <p:blipFill>
          <a:blip r:embed="rId4">
            <a:alphaModFix/>
          </a:blip>
          <a:stretch>
            <a:fillRect/>
          </a:stretch>
        </p:blipFill>
        <p:spPr>
          <a:xfrm>
            <a:off x="4151203" y="983023"/>
            <a:ext cx="4840396" cy="3593994"/>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4"/>
                                        </p:tgtEl>
                                        <p:attrNameLst>
                                          <p:attrName>style.visibility</p:attrName>
                                        </p:attrNameLst>
                                      </p:cBhvr>
                                      <p:to>
                                        <p:strVal val="visible"/>
                                      </p:to>
                                    </p:set>
                                    <p:animEffect transition="in" filter="fade">
                                      <p:cBhvr>
                                        <p:cTn id="7" dur="500"/>
                                        <p:tgtEl>
                                          <p:spTgt spid="34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46"/>
                                        </p:tgtEl>
                                        <p:attrNameLst>
                                          <p:attrName>style.visibility</p:attrName>
                                        </p:attrNameLst>
                                      </p:cBhvr>
                                      <p:to>
                                        <p:strVal val="visible"/>
                                      </p:to>
                                    </p:set>
                                    <p:animEffect transition="in" filter="fade">
                                      <p:cBhvr>
                                        <p:cTn id="12" dur="500"/>
                                        <p:tgtEl>
                                          <p:spTgt spid="3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34"/>
        <p:cNvGrpSpPr/>
        <p:nvPr/>
      </p:nvGrpSpPr>
      <p:grpSpPr>
        <a:xfrm>
          <a:off x="0" y="0"/>
          <a:ext cx="0" cy="0"/>
          <a:chOff x="0" y="0"/>
          <a:chExt cx="0" cy="0"/>
        </a:xfrm>
      </p:grpSpPr>
      <p:sp>
        <p:nvSpPr>
          <p:cNvPr id="2935" name="Google Shape;2935;p364"/>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936" name="Google Shape;2936;p364"/>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64"/>
          <p:cNvSpPr/>
          <p:nvPr/>
        </p:nvSpPr>
        <p:spPr>
          <a:xfrm>
            <a:off x="5911750" y="1838450"/>
            <a:ext cx="1554900" cy="1554900"/>
          </a:xfrm>
          <a:prstGeom prst="ellipse">
            <a:avLst/>
          </a:prstGeom>
          <a:solidFill>
            <a:schemeClr val="lt2"/>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Computer</a:t>
            </a:r>
            <a:endParaRPr>
              <a:latin typeface="Helvetica Neue"/>
              <a:ea typeface="Helvetica Neue"/>
              <a:cs typeface="Helvetica Neue"/>
              <a:sym typeface="Helvetica Neue"/>
            </a:endParaRPr>
          </a:p>
        </p:txBody>
      </p:sp>
      <p:sp>
        <p:nvSpPr>
          <p:cNvPr id="2938" name="Google Shape;2938;p364"/>
          <p:cNvSpPr/>
          <p:nvPr/>
        </p:nvSpPr>
        <p:spPr>
          <a:xfrm>
            <a:off x="1677350" y="1838450"/>
            <a:ext cx="1554900" cy="1554900"/>
          </a:xfrm>
          <a:prstGeom prst="ellipse">
            <a:avLst/>
          </a:prstGeom>
          <a:solidFill>
            <a:schemeClr val="lt2"/>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Human</a:t>
            </a:r>
            <a:endParaRPr>
              <a:latin typeface="Helvetica Neue"/>
              <a:ea typeface="Helvetica Neue"/>
              <a:cs typeface="Helvetica Neue"/>
              <a:sym typeface="Helvetica Neue"/>
            </a:endParaRPr>
          </a:p>
          <a:p>
            <a:pPr marL="0" lvl="0" indent="0" algn="ctr" rtl="0">
              <a:spcBef>
                <a:spcPts val="0"/>
              </a:spcBef>
              <a:spcAft>
                <a:spcPts val="0"/>
              </a:spcAft>
              <a:buNone/>
            </a:pPr>
            <a:r>
              <a:rPr lang="en" sz="1200">
                <a:latin typeface="Helvetica Neue"/>
                <a:ea typeface="Helvetica Neue"/>
                <a:cs typeface="Helvetica Neue"/>
                <a:sym typeface="Helvetica Neue"/>
              </a:rPr>
              <a:t>(or Environment)</a:t>
            </a:r>
            <a:endParaRPr sz="1200">
              <a:latin typeface="Helvetica Neue"/>
              <a:ea typeface="Helvetica Neue"/>
              <a:cs typeface="Helvetica Neue"/>
              <a:sym typeface="Helvetica Neue"/>
            </a:endParaRPr>
          </a:p>
        </p:txBody>
      </p:sp>
      <p:cxnSp>
        <p:nvCxnSpPr>
          <p:cNvPr id="2939" name="Google Shape;2939;p364"/>
          <p:cNvCxnSpPr>
            <a:stCxn id="2938" idx="0"/>
            <a:endCxn id="2937" idx="0"/>
          </p:cNvCxnSpPr>
          <p:nvPr/>
        </p:nvCxnSpPr>
        <p:spPr>
          <a:xfrm rot="-5400000" flipH="1">
            <a:off x="4571750" y="-278500"/>
            <a:ext cx="600" cy="4234500"/>
          </a:xfrm>
          <a:prstGeom prst="curvedConnector3">
            <a:avLst>
              <a:gd name="adj1" fmla="val -115366667"/>
            </a:avLst>
          </a:prstGeom>
          <a:noFill/>
          <a:ln w="28575" cap="flat" cmpd="sng">
            <a:solidFill>
              <a:srgbClr val="999999"/>
            </a:solidFill>
            <a:prstDash val="dash"/>
            <a:round/>
            <a:headEnd type="none" w="med" len="med"/>
            <a:tailEnd type="triangle" w="med" len="med"/>
          </a:ln>
        </p:spPr>
      </p:cxnSp>
      <p:cxnSp>
        <p:nvCxnSpPr>
          <p:cNvPr id="2940" name="Google Shape;2940;p364"/>
          <p:cNvCxnSpPr>
            <a:stCxn id="2937" idx="4"/>
            <a:endCxn id="2938" idx="4"/>
          </p:cNvCxnSpPr>
          <p:nvPr/>
        </p:nvCxnSpPr>
        <p:spPr>
          <a:xfrm rot="5400000">
            <a:off x="4571650" y="1276400"/>
            <a:ext cx="600" cy="4234500"/>
          </a:xfrm>
          <a:prstGeom prst="curvedConnector3">
            <a:avLst>
              <a:gd name="adj1" fmla="val 108333333"/>
            </a:avLst>
          </a:prstGeom>
          <a:noFill/>
          <a:ln w="28575" cap="flat" cmpd="sng">
            <a:solidFill>
              <a:srgbClr val="999999"/>
            </a:solidFill>
            <a:prstDash val="dash"/>
            <a:round/>
            <a:headEnd type="none" w="med" len="med"/>
            <a:tailEnd type="triangle" w="med" len="med"/>
          </a:ln>
        </p:spPr>
      </p:cxnSp>
      <p:sp>
        <p:nvSpPr>
          <p:cNvPr id="2941" name="Google Shape;2941;p364"/>
          <p:cNvSpPr txBox="1"/>
          <p:nvPr/>
        </p:nvSpPr>
        <p:spPr>
          <a:xfrm>
            <a:off x="2771350" y="3999700"/>
            <a:ext cx="3601200" cy="5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9E9E9E"/>
                </a:solidFill>
                <a:latin typeface="Helvetica Neue Light"/>
                <a:ea typeface="Helvetica Neue Light"/>
                <a:cs typeface="Helvetica Neue Light"/>
                <a:sym typeface="Helvetica Neue Light"/>
              </a:rPr>
              <a:t>Computer Returns Output</a:t>
            </a:r>
            <a:endParaRPr sz="2400" dirty="0"/>
          </a:p>
        </p:txBody>
      </p:sp>
      <p:sp>
        <p:nvSpPr>
          <p:cNvPr id="2942" name="Google Shape;2942;p364"/>
          <p:cNvSpPr txBox="1"/>
          <p:nvPr/>
        </p:nvSpPr>
        <p:spPr>
          <a:xfrm>
            <a:off x="2771350" y="371775"/>
            <a:ext cx="3601200" cy="5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9E9E9E"/>
                </a:solidFill>
                <a:latin typeface="Helvetica Neue Light"/>
                <a:ea typeface="Helvetica Neue Light"/>
                <a:cs typeface="Helvetica Neue Light"/>
                <a:sym typeface="Helvetica Neue Light"/>
              </a:rPr>
              <a:t>Human Provides Input</a:t>
            </a:r>
            <a:endParaRPr sz="2400" dirty="0"/>
          </a:p>
        </p:txBody>
      </p:sp>
      <p:sp>
        <p:nvSpPr>
          <p:cNvPr id="10" name="Google Shape;2942;p364"/>
          <p:cNvSpPr txBox="1"/>
          <p:nvPr/>
        </p:nvSpPr>
        <p:spPr>
          <a:xfrm>
            <a:off x="2771344" y="2272742"/>
            <a:ext cx="3601200" cy="5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smtClean="0">
                <a:solidFill>
                  <a:srgbClr val="9E9E9E"/>
                </a:solidFill>
                <a:latin typeface="Helvetica Neue Light"/>
                <a:ea typeface="Helvetica Neue Light"/>
                <a:cs typeface="Helvetica Neue Light"/>
                <a:sym typeface="Helvetica Neue Light"/>
              </a:rPr>
              <a:t>Feedback Loop</a:t>
            </a:r>
            <a:endParaRPr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8"/>
                                        </p:tgtEl>
                                        <p:attrNameLst>
                                          <p:attrName>style.visibility</p:attrName>
                                        </p:attrNameLst>
                                      </p:cBhvr>
                                      <p:to>
                                        <p:strVal val="visible"/>
                                      </p:to>
                                    </p:set>
                                    <p:animEffect transition="in" filter="fade">
                                      <p:cBhvr>
                                        <p:cTn id="7" dur="500"/>
                                        <p:tgtEl>
                                          <p:spTgt spid="29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39"/>
                                        </p:tgtEl>
                                        <p:attrNameLst>
                                          <p:attrName>style.visibility</p:attrName>
                                        </p:attrNameLst>
                                      </p:cBhvr>
                                      <p:to>
                                        <p:strVal val="visible"/>
                                      </p:to>
                                    </p:set>
                                    <p:animEffect transition="in" filter="fade">
                                      <p:cBhvr>
                                        <p:cTn id="12" dur="500"/>
                                        <p:tgtEl>
                                          <p:spTgt spid="29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42"/>
                                        </p:tgtEl>
                                        <p:attrNameLst>
                                          <p:attrName>style.visibility</p:attrName>
                                        </p:attrNameLst>
                                      </p:cBhvr>
                                      <p:to>
                                        <p:strVal val="visible"/>
                                      </p:to>
                                    </p:set>
                                    <p:animEffect transition="in" filter="fade">
                                      <p:cBhvr>
                                        <p:cTn id="16" dur="500"/>
                                        <p:tgtEl>
                                          <p:spTgt spid="294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937"/>
                                        </p:tgtEl>
                                        <p:attrNameLst>
                                          <p:attrName>style.visibility</p:attrName>
                                        </p:attrNameLst>
                                      </p:cBhvr>
                                      <p:to>
                                        <p:strVal val="visible"/>
                                      </p:to>
                                    </p:set>
                                    <p:animEffect transition="in" filter="fade">
                                      <p:cBhvr>
                                        <p:cTn id="20" dur="500"/>
                                        <p:tgtEl>
                                          <p:spTgt spid="29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40"/>
                                        </p:tgtEl>
                                        <p:attrNameLst>
                                          <p:attrName>style.visibility</p:attrName>
                                        </p:attrNameLst>
                                      </p:cBhvr>
                                      <p:to>
                                        <p:strVal val="visible"/>
                                      </p:to>
                                    </p:set>
                                    <p:animEffect transition="in" filter="fade">
                                      <p:cBhvr>
                                        <p:cTn id="25" dur="500"/>
                                        <p:tgtEl>
                                          <p:spTgt spid="294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941"/>
                                        </p:tgtEl>
                                        <p:attrNameLst>
                                          <p:attrName>style.visibility</p:attrName>
                                        </p:attrNameLst>
                                      </p:cBhvr>
                                      <p:to>
                                        <p:strVal val="visible"/>
                                      </p:to>
                                    </p:set>
                                    <p:animEffect transition="in" filter="fade">
                                      <p:cBhvr>
                                        <p:cTn id="29" dur="500"/>
                                        <p:tgtEl>
                                          <p:spTgt spid="294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434"/>
          <p:cNvSpPr txBox="1">
            <a:spLocks noGrp="1"/>
          </p:cNvSpPr>
          <p:nvPr>
            <p:ph type="title"/>
          </p:nvPr>
        </p:nvSpPr>
        <p:spPr>
          <a:xfrm>
            <a:off x="2953350" y="1888250"/>
            <a:ext cx="3237300" cy="13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Combining Input Modalities</a:t>
            </a:r>
            <a:endParaRP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435"/>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
        <p:nvSpPr>
          <p:cNvPr id="3463" name="Google Shape;3463;p435"/>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64" name="Google Shape;3464;p435"/>
          <p:cNvPicPr preferRelativeResize="0"/>
          <p:nvPr/>
        </p:nvPicPr>
        <p:blipFill>
          <a:blip r:embed="rId3">
            <a:alphaModFix/>
          </a:blip>
          <a:stretch>
            <a:fillRect/>
          </a:stretch>
        </p:blipFill>
        <p:spPr>
          <a:xfrm>
            <a:off x="1657350" y="933450"/>
            <a:ext cx="5829300" cy="3276600"/>
          </a:xfrm>
          <a:prstGeom prst="rect">
            <a:avLst/>
          </a:prstGeom>
          <a:noFill/>
          <a:ln>
            <a:noFill/>
          </a:ln>
        </p:spPr>
      </p:pic>
      <p:sp>
        <p:nvSpPr>
          <p:cNvPr id="3465" name="Google Shape;3465;p435"/>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Headpose + Hand Tracking</a:t>
            </a:r>
            <a:endParaRPr/>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pic>
        <p:nvPicPr>
          <p:cNvPr id="6" name="Picture 5" descr="Screen Shot 2018-11-08 at 9.15.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093" y="954617"/>
            <a:ext cx="4910667" cy="3657799"/>
          </a:xfrm>
          <a:prstGeom prst="rect">
            <a:avLst/>
          </a:prstGeom>
        </p:spPr>
      </p:pic>
      <p:sp>
        <p:nvSpPr>
          <p:cNvPr id="3470" name="Google Shape;3470;p436"/>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3471" name="Google Shape;3471;p436"/>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36"/>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Headpose + Phone Inputs + Object Recognition</a:t>
            </a:r>
            <a:endParaRP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76"/>
        <p:cNvGrpSpPr/>
        <p:nvPr/>
      </p:nvGrpSpPr>
      <p:grpSpPr>
        <a:xfrm>
          <a:off x="0" y="0"/>
          <a:ext cx="0" cy="0"/>
          <a:chOff x="0" y="0"/>
          <a:chExt cx="0" cy="0"/>
        </a:xfrm>
      </p:grpSpPr>
      <p:pic>
        <p:nvPicPr>
          <p:cNvPr id="2" name="Picture 1" descr="Screen Shot 2018-11-08 at 9.48.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054" y="839425"/>
            <a:ext cx="6740597" cy="3784099"/>
          </a:xfrm>
          <a:prstGeom prst="rect">
            <a:avLst/>
          </a:prstGeom>
        </p:spPr>
      </p:pic>
      <p:sp>
        <p:nvSpPr>
          <p:cNvPr id="3477" name="Google Shape;3477;p437"/>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3478" name="Google Shape;3478;p437"/>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37"/>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Speech + Gaze</a:t>
            </a:r>
            <a:endParaRPr/>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84"/>
        <p:cNvGrpSpPr/>
        <p:nvPr/>
      </p:nvGrpSpPr>
      <p:grpSpPr>
        <a:xfrm>
          <a:off x="0" y="0"/>
          <a:ext cx="0" cy="0"/>
          <a:chOff x="0" y="0"/>
          <a:chExt cx="0" cy="0"/>
        </a:xfrm>
      </p:grpSpPr>
      <p:sp>
        <p:nvSpPr>
          <p:cNvPr id="3485" name="Google Shape;3485;p438"/>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3486" name="Google Shape;3486;p438"/>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7" name="Google Shape;3487;p438"/>
          <p:cNvPicPr preferRelativeResize="0"/>
          <p:nvPr/>
        </p:nvPicPr>
        <p:blipFill>
          <a:blip r:embed="rId3">
            <a:alphaModFix/>
          </a:blip>
          <a:stretch>
            <a:fillRect/>
          </a:stretch>
        </p:blipFill>
        <p:spPr>
          <a:xfrm>
            <a:off x="0" y="0"/>
            <a:ext cx="9144004" cy="6858003"/>
          </a:xfrm>
          <a:prstGeom prst="rect">
            <a:avLst/>
          </a:prstGeom>
          <a:noFill/>
          <a:ln>
            <a:noFill/>
          </a:ln>
        </p:spPr>
      </p:pic>
      <p:sp>
        <p:nvSpPr>
          <p:cNvPr id="3488" name="Google Shape;3488;p438"/>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Attention</a:t>
            </a:r>
            <a:r>
              <a:rPr lang="en-US" dirty="0" smtClean="0"/>
              <a:t>,</a:t>
            </a:r>
            <a:r>
              <a:rPr lang="en" dirty="0" smtClean="0"/>
              <a:t> Prediction</a:t>
            </a:r>
            <a:r>
              <a:rPr lang="en-US" dirty="0" smtClean="0"/>
              <a:t>, &amp; Intent</a:t>
            </a:r>
            <a:endParaRPr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sp>
        <p:nvSpPr>
          <p:cNvPr id="3493" name="Google Shape;3493;p439"/>
          <p:cNvSpPr/>
          <p:nvPr/>
        </p:nvSpPr>
        <p:spPr>
          <a:xfrm>
            <a:off x="-111825" y="-61000"/>
            <a:ext cx="9423000" cy="53163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94" name="Google Shape;3494;p439"/>
          <p:cNvPicPr preferRelativeResize="0"/>
          <p:nvPr/>
        </p:nvPicPr>
        <p:blipFill>
          <a:blip r:embed="rId3">
            <a:alphaModFix/>
          </a:blip>
          <a:stretch>
            <a:fillRect/>
          </a:stretch>
        </p:blipFill>
        <p:spPr>
          <a:xfrm rot="5400000">
            <a:off x="4213852" y="-540987"/>
            <a:ext cx="713675" cy="6977573"/>
          </a:xfrm>
          <a:prstGeom prst="rect">
            <a:avLst/>
          </a:prstGeom>
          <a:noFill/>
          <a:ln>
            <a:noFill/>
          </a:ln>
          <a:effectLst>
            <a:outerShdw blurRad="128588" dist="76200" dir="2340000" algn="bl" rotWithShape="0">
              <a:srgbClr val="666666">
                <a:alpha val="50000"/>
              </a:srgbClr>
            </a:outerShdw>
          </a:effectLst>
        </p:spPr>
      </p:pic>
      <p:sp>
        <p:nvSpPr>
          <p:cNvPr id="3495" name="Google Shape;3495;p439"/>
          <p:cNvSpPr txBox="1">
            <a:spLocks noGrp="1"/>
          </p:cNvSpPr>
          <p:nvPr>
            <p:ph type="sldNum" idx="12"/>
          </p:nvPr>
        </p:nvSpPr>
        <p:spPr>
          <a:xfrm>
            <a:off x="8268882" y="477751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cxnSp>
        <p:nvCxnSpPr>
          <p:cNvPr id="3496" name="Google Shape;3496;p439"/>
          <p:cNvCxnSpPr/>
          <p:nvPr/>
        </p:nvCxnSpPr>
        <p:spPr>
          <a:xfrm>
            <a:off x="1464688" y="1516990"/>
            <a:ext cx="0" cy="932700"/>
          </a:xfrm>
          <a:prstGeom prst="straightConnector1">
            <a:avLst/>
          </a:prstGeom>
          <a:noFill/>
          <a:ln w="38100" cap="flat" cmpd="sng">
            <a:solidFill>
              <a:srgbClr val="F12742"/>
            </a:solidFill>
            <a:prstDash val="dot"/>
            <a:round/>
            <a:headEnd type="none" w="med" len="med"/>
            <a:tailEnd type="none" w="med" len="med"/>
          </a:ln>
        </p:spPr>
      </p:cxnSp>
      <p:cxnSp>
        <p:nvCxnSpPr>
          <p:cNvPr id="3497" name="Google Shape;3497;p439"/>
          <p:cNvCxnSpPr/>
          <p:nvPr/>
        </p:nvCxnSpPr>
        <p:spPr>
          <a:xfrm>
            <a:off x="3582788" y="1516990"/>
            <a:ext cx="0" cy="932700"/>
          </a:xfrm>
          <a:prstGeom prst="straightConnector1">
            <a:avLst/>
          </a:prstGeom>
          <a:noFill/>
          <a:ln w="38100" cap="flat" cmpd="sng">
            <a:solidFill>
              <a:srgbClr val="F12742"/>
            </a:solidFill>
            <a:prstDash val="dot"/>
            <a:round/>
            <a:headEnd type="none" w="med" len="med"/>
            <a:tailEnd type="none" w="med" len="med"/>
          </a:ln>
        </p:spPr>
      </p:cxnSp>
      <p:cxnSp>
        <p:nvCxnSpPr>
          <p:cNvPr id="3498" name="Google Shape;3498;p439"/>
          <p:cNvCxnSpPr/>
          <p:nvPr/>
        </p:nvCxnSpPr>
        <p:spPr>
          <a:xfrm>
            <a:off x="5620838" y="1516990"/>
            <a:ext cx="0" cy="932700"/>
          </a:xfrm>
          <a:prstGeom prst="straightConnector1">
            <a:avLst/>
          </a:prstGeom>
          <a:noFill/>
          <a:ln w="38100" cap="flat" cmpd="sng">
            <a:solidFill>
              <a:srgbClr val="F12742"/>
            </a:solidFill>
            <a:prstDash val="dot"/>
            <a:round/>
            <a:headEnd type="none" w="med" len="med"/>
            <a:tailEnd type="none" w="med" len="med"/>
          </a:ln>
        </p:spPr>
      </p:cxnSp>
      <p:cxnSp>
        <p:nvCxnSpPr>
          <p:cNvPr id="3499" name="Google Shape;3499;p439"/>
          <p:cNvCxnSpPr/>
          <p:nvPr/>
        </p:nvCxnSpPr>
        <p:spPr>
          <a:xfrm>
            <a:off x="7669113" y="1516990"/>
            <a:ext cx="0" cy="932700"/>
          </a:xfrm>
          <a:prstGeom prst="straightConnector1">
            <a:avLst/>
          </a:prstGeom>
          <a:noFill/>
          <a:ln w="38100" cap="flat" cmpd="sng">
            <a:solidFill>
              <a:srgbClr val="F12742"/>
            </a:solidFill>
            <a:prstDash val="dot"/>
            <a:round/>
            <a:headEnd type="none" w="med" len="med"/>
            <a:tailEnd type="none" w="med" len="med"/>
          </a:ln>
        </p:spPr>
      </p:cxnSp>
      <p:sp>
        <p:nvSpPr>
          <p:cNvPr id="3500" name="Google Shape;3500;p439"/>
          <p:cNvSpPr/>
          <p:nvPr/>
        </p:nvSpPr>
        <p:spPr>
          <a:xfrm>
            <a:off x="655888" y="1123390"/>
            <a:ext cx="1638000" cy="393600"/>
          </a:xfrm>
          <a:prstGeom prst="roundRect">
            <a:avLst>
              <a:gd name="adj" fmla="val 16667"/>
            </a:avLst>
          </a:prstGeom>
          <a:solidFill>
            <a:schemeClr val="lt1"/>
          </a:solidFill>
          <a:ln>
            <a:noFill/>
          </a:ln>
          <a:effectLst>
            <a:outerShdw blurRad="100013" dist="152400" dir="3120000" algn="bl" rotWithShape="0">
              <a:srgbClr val="99999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Trends in HCI &amp; I/O</a:t>
            </a:r>
            <a:endParaRPr sz="1200" b="1">
              <a:solidFill>
                <a:srgbClr val="434343"/>
              </a:solidFill>
              <a:latin typeface="Helvetica Neue"/>
              <a:ea typeface="Helvetica Neue"/>
              <a:cs typeface="Helvetica Neue"/>
              <a:sym typeface="Helvetica Neue"/>
            </a:endParaRPr>
          </a:p>
        </p:txBody>
      </p:sp>
      <p:sp>
        <p:nvSpPr>
          <p:cNvPr id="3501" name="Google Shape;3501;p439"/>
          <p:cNvSpPr/>
          <p:nvPr/>
        </p:nvSpPr>
        <p:spPr>
          <a:xfrm>
            <a:off x="2763788" y="1123390"/>
            <a:ext cx="1638000" cy="393600"/>
          </a:xfrm>
          <a:prstGeom prst="roundRect">
            <a:avLst>
              <a:gd name="adj" fmla="val 16667"/>
            </a:avLst>
          </a:prstGeom>
          <a:solidFill>
            <a:schemeClr val="lt1"/>
          </a:solidFill>
          <a:ln>
            <a:noFill/>
          </a:ln>
          <a:effectLst>
            <a:outerShdw blurRad="100013" dist="152400" dir="3120000" algn="bl" rotWithShape="0">
              <a:srgbClr val="99999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Why it Matters</a:t>
            </a:r>
            <a:endParaRPr sz="1200" b="1">
              <a:solidFill>
                <a:srgbClr val="434343"/>
              </a:solidFill>
              <a:latin typeface="Helvetica Neue"/>
              <a:ea typeface="Helvetica Neue"/>
              <a:cs typeface="Helvetica Neue"/>
              <a:sym typeface="Helvetica Neue"/>
            </a:endParaRPr>
          </a:p>
        </p:txBody>
      </p:sp>
      <p:sp>
        <p:nvSpPr>
          <p:cNvPr id="3502" name="Google Shape;3502;p439"/>
          <p:cNvSpPr/>
          <p:nvPr/>
        </p:nvSpPr>
        <p:spPr>
          <a:xfrm>
            <a:off x="4801838" y="1123390"/>
            <a:ext cx="1638000" cy="393600"/>
          </a:xfrm>
          <a:prstGeom prst="roundRect">
            <a:avLst>
              <a:gd name="adj" fmla="val 16667"/>
            </a:avLst>
          </a:prstGeom>
          <a:solidFill>
            <a:schemeClr val="lt1"/>
          </a:solidFill>
          <a:ln>
            <a:noFill/>
          </a:ln>
          <a:effectLst>
            <a:outerShdw blurRad="100013" dist="152400" dir="3120000" algn="bl" rotWithShape="0">
              <a:srgbClr val="99999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How Magic Leap Fits</a:t>
            </a:r>
            <a:endParaRPr sz="1200" b="1">
              <a:solidFill>
                <a:srgbClr val="434343"/>
              </a:solidFill>
              <a:latin typeface="Helvetica Neue"/>
              <a:ea typeface="Helvetica Neue"/>
              <a:cs typeface="Helvetica Neue"/>
              <a:sym typeface="Helvetica Neue"/>
            </a:endParaRPr>
          </a:p>
        </p:txBody>
      </p:sp>
      <p:sp>
        <p:nvSpPr>
          <p:cNvPr id="3503" name="Google Shape;3503;p439"/>
          <p:cNvSpPr/>
          <p:nvPr/>
        </p:nvSpPr>
        <p:spPr>
          <a:xfrm>
            <a:off x="6850113" y="1123390"/>
            <a:ext cx="1638000" cy="393600"/>
          </a:xfrm>
          <a:prstGeom prst="roundRect">
            <a:avLst>
              <a:gd name="adj" fmla="val 16667"/>
            </a:avLst>
          </a:prstGeom>
          <a:solidFill>
            <a:schemeClr val="lt1"/>
          </a:solidFill>
          <a:ln>
            <a:noFill/>
          </a:ln>
          <a:effectLst>
            <a:outerShdw blurRad="100013" dist="152400" dir="3120000" algn="bl" rotWithShape="0">
              <a:srgbClr val="999999">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434343"/>
                </a:solidFill>
                <a:latin typeface="Helvetica Neue"/>
                <a:ea typeface="Helvetica Neue"/>
                <a:cs typeface="Helvetica Neue"/>
                <a:sym typeface="Helvetica Neue"/>
              </a:rPr>
              <a:t>Where We’re Heading</a:t>
            </a:r>
            <a:endParaRPr sz="1200" b="1">
              <a:solidFill>
                <a:srgbClr val="434343"/>
              </a:solidFill>
              <a:latin typeface="Helvetica Neue"/>
              <a:ea typeface="Helvetica Neue"/>
              <a:cs typeface="Helvetica Neue"/>
              <a:sym typeface="Helvetica Neue"/>
            </a:endParaRPr>
          </a:p>
        </p:txBody>
      </p:sp>
      <p:pic>
        <p:nvPicPr>
          <p:cNvPr id="3504" name="Google Shape;3504;p439"/>
          <p:cNvPicPr preferRelativeResize="0"/>
          <p:nvPr/>
        </p:nvPicPr>
        <p:blipFill>
          <a:blip r:embed="rId4">
            <a:alphaModFix/>
          </a:blip>
          <a:stretch>
            <a:fillRect/>
          </a:stretch>
        </p:blipFill>
        <p:spPr>
          <a:xfrm>
            <a:off x="-50824" y="4888308"/>
            <a:ext cx="428925" cy="282817"/>
          </a:xfrm>
          <a:prstGeom prst="rect">
            <a:avLst/>
          </a:prstGeom>
          <a:noFill/>
          <a:ln>
            <a:noFill/>
          </a:ln>
        </p:spPr>
      </p:pic>
      <p:sp>
        <p:nvSpPr>
          <p:cNvPr id="3505" name="Google Shape;3505;p439"/>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Recap</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0"/>
                                        </p:tgtEl>
                                        <p:attrNameLst>
                                          <p:attrName>style.visibility</p:attrName>
                                        </p:attrNameLst>
                                      </p:cBhvr>
                                      <p:to>
                                        <p:strVal val="visible"/>
                                      </p:to>
                                    </p:set>
                                    <p:animEffect transition="in" filter="fade">
                                      <p:cBhvr>
                                        <p:cTn id="7" dur="500"/>
                                        <p:tgtEl>
                                          <p:spTgt spid="350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96"/>
                                        </p:tgtEl>
                                        <p:attrNameLst>
                                          <p:attrName>style.visibility</p:attrName>
                                        </p:attrNameLst>
                                      </p:cBhvr>
                                      <p:to>
                                        <p:strVal val="visible"/>
                                      </p:to>
                                    </p:set>
                                    <p:animEffect transition="in" filter="fade">
                                      <p:cBhvr>
                                        <p:cTn id="11" dur="500"/>
                                        <p:tgtEl>
                                          <p:spTgt spid="34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501"/>
                                        </p:tgtEl>
                                        <p:attrNameLst>
                                          <p:attrName>style.visibility</p:attrName>
                                        </p:attrNameLst>
                                      </p:cBhvr>
                                      <p:to>
                                        <p:strVal val="visible"/>
                                      </p:to>
                                    </p:set>
                                    <p:animEffect transition="in" filter="fade">
                                      <p:cBhvr>
                                        <p:cTn id="16" dur="500"/>
                                        <p:tgtEl>
                                          <p:spTgt spid="350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497"/>
                                        </p:tgtEl>
                                        <p:attrNameLst>
                                          <p:attrName>style.visibility</p:attrName>
                                        </p:attrNameLst>
                                      </p:cBhvr>
                                      <p:to>
                                        <p:strVal val="visible"/>
                                      </p:to>
                                    </p:set>
                                    <p:animEffect transition="in" filter="fade">
                                      <p:cBhvr>
                                        <p:cTn id="20" dur="500"/>
                                        <p:tgtEl>
                                          <p:spTgt spid="349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02"/>
                                        </p:tgtEl>
                                        <p:attrNameLst>
                                          <p:attrName>style.visibility</p:attrName>
                                        </p:attrNameLst>
                                      </p:cBhvr>
                                      <p:to>
                                        <p:strVal val="visible"/>
                                      </p:to>
                                    </p:set>
                                    <p:animEffect transition="in" filter="fade">
                                      <p:cBhvr>
                                        <p:cTn id="25" dur="500"/>
                                        <p:tgtEl>
                                          <p:spTgt spid="350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498"/>
                                        </p:tgtEl>
                                        <p:attrNameLst>
                                          <p:attrName>style.visibility</p:attrName>
                                        </p:attrNameLst>
                                      </p:cBhvr>
                                      <p:to>
                                        <p:strVal val="visible"/>
                                      </p:to>
                                    </p:set>
                                    <p:animEffect transition="in" filter="fade">
                                      <p:cBhvr>
                                        <p:cTn id="29" dur="500"/>
                                        <p:tgtEl>
                                          <p:spTgt spid="349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503"/>
                                        </p:tgtEl>
                                        <p:attrNameLst>
                                          <p:attrName>style.visibility</p:attrName>
                                        </p:attrNameLst>
                                      </p:cBhvr>
                                      <p:to>
                                        <p:strVal val="visible"/>
                                      </p:to>
                                    </p:set>
                                    <p:animEffect transition="in" filter="fade">
                                      <p:cBhvr>
                                        <p:cTn id="34" dur="500"/>
                                        <p:tgtEl>
                                          <p:spTgt spid="3503"/>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499"/>
                                        </p:tgtEl>
                                        <p:attrNameLst>
                                          <p:attrName>style.visibility</p:attrName>
                                        </p:attrNameLst>
                                      </p:cBhvr>
                                      <p:to>
                                        <p:strVal val="visible"/>
                                      </p:to>
                                    </p:set>
                                    <p:animEffect transition="in" filter="fade">
                                      <p:cBhvr>
                                        <p:cTn id="38" dur="500"/>
                                        <p:tgtEl>
                                          <p:spTgt spid="3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0E1E1"/>
        </a:solidFill>
        <a:effectLst/>
      </p:bgPr>
    </p:bg>
    <p:spTree>
      <p:nvGrpSpPr>
        <p:cNvPr id="1" name="Shape 3509"/>
        <p:cNvGrpSpPr/>
        <p:nvPr/>
      </p:nvGrpSpPr>
      <p:grpSpPr>
        <a:xfrm>
          <a:off x="0" y="0"/>
          <a:ext cx="0" cy="0"/>
          <a:chOff x="0" y="0"/>
          <a:chExt cx="0" cy="0"/>
        </a:xfrm>
      </p:grpSpPr>
      <p:pic>
        <p:nvPicPr>
          <p:cNvPr id="3510" name="Google Shape;3510;p440" descr="Shape 1991"/>
          <p:cNvPicPr preferRelativeResize="0"/>
          <p:nvPr/>
        </p:nvPicPr>
        <p:blipFill rotWithShape="1">
          <a:blip r:embed="rId3">
            <a:alphaModFix amt="51100"/>
          </a:blip>
          <a:srcRect/>
          <a:stretch/>
        </p:blipFill>
        <p:spPr>
          <a:xfrm>
            <a:off x="187197" y="4723774"/>
            <a:ext cx="607988" cy="400442"/>
          </a:xfrm>
          <a:prstGeom prst="rect">
            <a:avLst/>
          </a:prstGeom>
          <a:noFill/>
          <a:ln>
            <a:noFill/>
          </a:ln>
        </p:spPr>
      </p:pic>
      <p:pic>
        <p:nvPicPr>
          <p:cNvPr id="3511" name="Google Shape;3511;p440"/>
          <p:cNvPicPr preferRelativeResize="0"/>
          <p:nvPr/>
        </p:nvPicPr>
        <p:blipFill>
          <a:blip r:embed="rId4">
            <a:alphaModFix/>
          </a:blip>
          <a:stretch>
            <a:fillRect/>
          </a:stretch>
        </p:blipFill>
        <p:spPr>
          <a:xfrm>
            <a:off x="1657350" y="933450"/>
            <a:ext cx="5829300" cy="3276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441"/>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
        <p:nvSpPr>
          <p:cNvPr id="3517" name="Google Shape;3517;p441"/>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8" name="Google Shape;3518;p441"/>
          <p:cNvPicPr preferRelativeResize="0"/>
          <p:nvPr/>
        </p:nvPicPr>
        <p:blipFill>
          <a:blip r:embed="rId3">
            <a:alphaModFix/>
          </a:blip>
          <a:stretch>
            <a:fillRect/>
          </a:stretch>
        </p:blipFill>
        <p:spPr>
          <a:xfrm>
            <a:off x="2705100" y="595313"/>
            <a:ext cx="3733800" cy="3952875"/>
          </a:xfrm>
          <a:prstGeom prst="rect">
            <a:avLst/>
          </a:prstGeom>
          <a:noFill/>
          <a:ln>
            <a:noFill/>
          </a:ln>
        </p:spPr>
      </p:pic>
      <p:sp>
        <p:nvSpPr>
          <p:cNvPr id="3519" name="Google Shape;3519;p441"/>
          <p:cNvSpPr txBox="1"/>
          <p:nvPr/>
        </p:nvSpPr>
        <p:spPr>
          <a:xfrm>
            <a:off x="1287675" y="4631725"/>
            <a:ext cx="6747000" cy="5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666666"/>
                </a:solidFill>
                <a:latin typeface="Helvetica Neue Light"/>
                <a:ea typeface="Helvetica Neue Light"/>
                <a:cs typeface="Helvetica Neue Light"/>
                <a:sym typeface="Helvetica Neue Light"/>
              </a:rPr>
              <a:t>https://creator.magicleap.com/learn/guides/magickit-overview</a:t>
            </a:r>
            <a:endParaRPr sz="1800">
              <a:solidFill>
                <a:srgbClr val="666666"/>
              </a:solidFill>
            </a:endParaRPr>
          </a:p>
        </p:txBody>
      </p:sp>
      <p:sp>
        <p:nvSpPr>
          <p:cNvPr id="3520" name="Google Shape;3520;p441"/>
          <p:cNvSpPr txBox="1">
            <a:spLocks noGrp="1"/>
          </p:cNvSpPr>
          <p:nvPr>
            <p:ph type="title"/>
          </p:nvPr>
        </p:nvSpPr>
        <p:spPr>
          <a:xfrm>
            <a:off x="419100" y="276523"/>
            <a:ext cx="8305800" cy="5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For More Info...</a:t>
            </a:r>
            <a:endParaRP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442"/>
          <p:cNvSpPr txBox="1">
            <a:spLocks noGrp="1"/>
          </p:cNvSpPr>
          <p:nvPr>
            <p:ph type="title"/>
          </p:nvPr>
        </p:nvSpPr>
        <p:spPr>
          <a:xfrm>
            <a:off x="2390550" y="679125"/>
            <a:ext cx="4362900" cy="8535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i="0" dirty="0">
                <a:latin typeface="Helvetica Neue"/>
                <a:ea typeface="Helvetica Neue"/>
                <a:cs typeface="Helvetica Neue"/>
                <a:sym typeface="Helvetica Neue"/>
              </a:rPr>
              <a:t>Thank You</a:t>
            </a:r>
            <a:r>
              <a:rPr lang="en" sz="3600" b="1" i="0" dirty="0" smtClean="0">
                <a:latin typeface="Helvetica Neue"/>
                <a:ea typeface="Helvetica Neue"/>
                <a:cs typeface="Helvetica Neue"/>
                <a:sym typeface="Helvetica Neue"/>
              </a:rPr>
              <a:t>!</a:t>
            </a:r>
            <a:endParaRPr sz="1800" dirty="0">
              <a:solidFill>
                <a:schemeClr val="bg1">
                  <a:lumMod val="75000"/>
                </a:schemeClr>
              </a:solidFill>
              <a:latin typeface="Helvetica Neue"/>
              <a:ea typeface="Helvetica Neue"/>
              <a:cs typeface="Helvetica Neue"/>
              <a:sym typeface="Helvetica Neue"/>
            </a:endParaRPr>
          </a:p>
        </p:txBody>
      </p:sp>
      <p:sp>
        <p:nvSpPr>
          <p:cNvPr id="3526" name="Google Shape;3526;p442"/>
          <p:cNvSpPr txBox="1"/>
          <p:nvPr/>
        </p:nvSpPr>
        <p:spPr>
          <a:xfrm>
            <a:off x="1287675" y="1888525"/>
            <a:ext cx="6747000" cy="50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u="sng">
                <a:solidFill>
                  <a:schemeClr val="hlink"/>
                </a:solidFill>
                <a:latin typeface="Helvetica Neue Light"/>
                <a:ea typeface="Helvetica Neue Light"/>
                <a:cs typeface="Helvetica Neue Light"/>
                <a:sym typeface="Helvetica Neue Light"/>
                <a:hlinkClick r:id="rId3"/>
              </a:rPr>
              <a:t>cbryant@magicleap.com</a:t>
            </a:r>
            <a:r>
              <a:rPr lang="en" sz="1800">
                <a:solidFill>
                  <a:srgbClr val="9F9E9F"/>
                </a:solidFill>
                <a:latin typeface="Helvetica Neue Light"/>
                <a:ea typeface="Helvetica Neue Light"/>
                <a:cs typeface="Helvetica Neue Light"/>
                <a:sym typeface="Helvetica Neue Light"/>
              </a:rPr>
              <a:t>     @OldKingColman</a:t>
            </a:r>
            <a:endParaRPr sz="18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2"/>
        <p:cNvGrpSpPr/>
        <p:nvPr/>
      </p:nvGrpSpPr>
      <p:grpSpPr>
        <a:xfrm>
          <a:off x="0" y="0"/>
          <a:ext cx="0" cy="0"/>
          <a:chOff x="0" y="0"/>
          <a:chExt cx="0" cy="0"/>
        </a:xfrm>
      </p:grpSpPr>
      <p:pic>
        <p:nvPicPr>
          <p:cNvPr id="2953" name="Google Shape;2953;p366"/>
          <p:cNvPicPr preferRelativeResize="0"/>
          <p:nvPr/>
        </p:nvPicPr>
        <p:blipFill rotWithShape="1">
          <a:blip r:embed="rId3">
            <a:alphaModFix amt="93000"/>
          </a:blip>
          <a:srcRect l="6789" r="16833"/>
          <a:stretch/>
        </p:blipFill>
        <p:spPr>
          <a:xfrm>
            <a:off x="4075350" y="0"/>
            <a:ext cx="5068700" cy="5143500"/>
          </a:xfrm>
          <a:prstGeom prst="rect">
            <a:avLst/>
          </a:prstGeom>
          <a:noFill/>
          <a:ln>
            <a:noFill/>
          </a:ln>
        </p:spPr>
      </p:pic>
      <p:sp>
        <p:nvSpPr>
          <p:cNvPr id="2954" name="Google Shape;2954;p366"/>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955" name="Google Shape;2955;p366"/>
          <p:cNvSpPr txBox="1">
            <a:spLocks noGrp="1"/>
          </p:cNvSpPr>
          <p:nvPr>
            <p:ph type="body" idx="1"/>
          </p:nvPr>
        </p:nvSpPr>
        <p:spPr>
          <a:xfrm>
            <a:off x="4236050" y="335950"/>
            <a:ext cx="4908000" cy="4528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chemeClr val="lt1"/>
                </a:solidFill>
                <a:latin typeface="Helvetica Neue Light"/>
                <a:ea typeface="Helvetica Neue Light"/>
                <a:cs typeface="Helvetica Neue Light"/>
                <a:sym typeface="Helvetica Neue Light"/>
              </a:rPr>
              <a:t>To understand the trends as we head to the </a:t>
            </a:r>
            <a:r>
              <a:rPr lang="en" sz="1800" b="1" i="1">
                <a:solidFill>
                  <a:schemeClr val="accent6"/>
                </a:solidFill>
              </a:rPr>
              <a:t>Future</a:t>
            </a:r>
            <a:r>
              <a:rPr lang="en" sz="1800">
                <a:solidFill>
                  <a:schemeClr val="lt1"/>
                </a:solidFill>
                <a:latin typeface="Helvetica Neue Light"/>
                <a:ea typeface="Helvetica Neue Light"/>
                <a:cs typeface="Helvetica Neue Light"/>
                <a:sym typeface="Helvetica Neue Light"/>
              </a:rPr>
              <a:t>.</a:t>
            </a: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None/>
            </a:pPr>
            <a:r>
              <a:rPr lang="en" sz="1800">
                <a:solidFill>
                  <a:schemeClr val="lt1"/>
                </a:solidFill>
                <a:latin typeface="Helvetica Neue Light"/>
                <a:ea typeface="Helvetica Neue Light"/>
                <a:cs typeface="Helvetica Neue Light"/>
                <a:sym typeface="Helvetica Neue Light"/>
              </a:rPr>
              <a:t>We should first look at where we’ve been in the </a:t>
            </a:r>
            <a:r>
              <a:rPr lang="en" sz="1800" b="1" i="1">
                <a:solidFill>
                  <a:schemeClr val="accent6"/>
                </a:solidFill>
              </a:rPr>
              <a:t>Past</a:t>
            </a:r>
            <a:r>
              <a:rPr lang="en" sz="1800">
                <a:solidFill>
                  <a:schemeClr val="lt1"/>
                </a:solidFill>
                <a:latin typeface="Helvetica Neue Light"/>
                <a:ea typeface="Helvetica Neue Light"/>
                <a:cs typeface="Helvetica Neue Light"/>
                <a:sym typeface="Helvetica Neue Light"/>
              </a:rPr>
              <a:t>.</a:t>
            </a:r>
            <a:endParaRPr sz="1800">
              <a:solidFill>
                <a:schemeClr val="lt1"/>
              </a:solidFill>
              <a:latin typeface="Helvetica Neue Light"/>
              <a:ea typeface="Helvetica Neue Light"/>
              <a:cs typeface="Helvetica Neue Light"/>
              <a:sym typeface="Helvetica Neue Light"/>
            </a:endParaRPr>
          </a:p>
        </p:txBody>
      </p:sp>
      <p:sp>
        <p:nvSpPr>
          <p:cNvPr id="2956" name="Google Shape;2956;p366"/>
          <p:cNvSpPr txBox="1"/>
          <p:nvPr/>
        </p:nvSpPr>
        <p:spPr>
          <a:xfrm>
            <a:off x="247475" y="445050"/>
            <a:ext cx="4046100" cy="5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E9E9E"/>
                </a:solidFill>
                <a:latin typeface="Helvetica Neue Light"/>
                <a:ea typeface="Helvetica Neue Light"/>
                <a:cs typeface="Helvetica Neue Light"/>
                <a:sym typeface="Helvetica Neue Light"/>
              </a:rPr>
              <a:t>What’s the Future of</a:t>
            </a:r>
            <a:endParaRPr/>
          </a:p>
        </p:txBody>
      </p:sp>
      <p:sp>
        <p:nvSpPr>
          <p:cNvPr id="2957" name="Google Shape;2957;p366"/>
          <p:cNvSpPr txBox="1"/>
          <p:nvPr/>
        </p:nvSpPr>
        <p:spPr>
          <a:xfrm>
            <a:off x="197400" y="922750"/>
            <a:ext cx="4046100" cy="16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9E9E9E"/>
                </a:solidFill>
                <a:latin typeface="Helvetica Neue"/>
                <a:ea typeface="Helvetica Neue"/>
                <a:cs typeface="Helvetica Neue"/>
                <a:sym typeface="Helvetica Neue"/>
              </a:rPr>
              <a:t>I/O?</a:t>
            </a:r>
            <a:endParaRPr sz="4000" b="1">
              <a:solidFill>
                <a:srgbClr val="9E9E9E"/>
              </a:solidFill>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2958" name="Google Shape;2958;p366"/>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5">
                                            <p:txEl>
                                              <p:pRg st="0" end="0"/>
                                            </p:txEl>
                                          </p:spTgt>
                                        </p:tgtEl>
                                        <p:attrNameLst>
                                          <p:attrName>style.visibility</p:attrName>
                                        </p:attrNameLst>
                                      </p:cBhvr>
                                      <p:to>
                                        <p:strVal val="visible"/>
                                      </p:to>
                                    </p:set>
                                    <p:animEffect transition="in" filter="fade">
                                      <p:cBhvr>
                                        <p:cTn id="7" dur="500"/>
                                        <p:tgtEl>
                                          <p:spTgt spid="29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5">
                                            <p:txEl>
                                              <p:pRg st="1" end="1"/>
                                            </p:txEl>
                                          </p:spTgt>
                                        </p:tgtEl>
                                        <p:attrNameLst>
                                          <p:attrName>style.visibility</p:attrName>
                                        </p:attrNameLst>
                                      </p:cBhvr>
                                      <p:to>
                                        <p:strVal val="visible"/>
                                      </p:to>
                                    </p:set>
                                    <p:animEffect transition="in" filter="fade">
                                      <p:cBhvr>
                                        <p:cTn id="12" dur="500"/>
                                        <p:tgtEl>
                                          <p:spTgt spid="29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5">
                                            <p:txEl>
                                              <p:pRg st="2" end="2"/>
                                            </p:txEl>
                                          </p:spTgt>
                                        </p:tgtEl>
                                        <p:attrNameLst>
                                          <p:attrName>style.visibility</p:attrName>
                                        </p:attrNameLst>
                                      </p:cBhvr>
                                      <p:to>
                                        <p:strVal val="visible"/>
                                      </p:to>
                                    </p:set>
                                    <p:animEffect transition="in" filter="fade">
                                      <p:cBhvr>
                                        <p:cTn id="17" dur="500"/>
                                        <p:tgtEl>
                                          <p:spTgt spid="29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pic>
        <p:nvPicPr>
          <p:cNvPr id="2963" name="Google Shape;2963;p367"/>
          <p:cNvPicPr preferRelativeResize="0"/>
          <p:nvPr/>
        </p:nvPicPr>
        <p:blipFill rotWithShape="1">
          <a:blip r:embed="rId3">
            <a:alphaModFix amt="93000"/>
          </a:blip>
          <a:srcRect l="6789" r="16833"/>
          <a:stretch/>
        </p:blipFill>
        <p:spPr>
          <a:xfrm>
            <a:off x="4075350" y="0"/>
            <a:ext cx="5068700" cy="5143500"/>
          </a:xfrm>
          <a:prstGeom prst="rect">
            <a:avLst/>
          </a:prstGeom>
          <a:noFill/>
          <a:ln>
            <a:noFill/>
          </a:ln>
        </p:spPr>
      </p:pic>
      <p:sp>
        <p:nvSpPr>
          <p:cNvPr id="2964" name="Google Shape;2964;p367"/>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965" name="Google Shape;2965;p367"/>
          <p:cNvSpPr txBox="1"/>
          <p:nvPr/>
        </p:nvSpPr>
        <p:spPr>
          <a:xfrm>
            <a:off x="247475" y="445050"/>
            <a:ext cx="4046100" cy="5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E9E9E"/>
                </a:solidFill>
                <a:latin typeface="Helvetica Neue Light"/>
                <a:ea typeface="Helvetica Neue Light"/>
                <a:cs typeface="Helvetica Neue Light"/>
                <a:sym typeface="Helvetica Neue Light"/>
              </a:rPr>
              <a:t>Definition</a:t>
            </a:r>
            <a:endParaRPr/>
          </a:p>
        </p:txBody>
      </p:sp>
      <p:sp>
        <p:nvSpPr>
          <p:cNvPr id="2966" name="Google Shape;2966;p367"/>
          <p:cNvSpPr txBox="1"/>
          <p:nvPr/>
        </p:nvSpPr>
        <p:spPr>
          <a:xfrm>
            <a:off x="197400" y="922750"/>
            <a:ext cx="4046100" cy="16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9E9E9E"/>
                </a:solidFill>
                <a:latin typeface="Helvetica Neue"/>
                <a:ea typeface="Helvetica Neue"/>
                <a:cs typeface="Helvetica Neue"/>
                <a:sym typeface="Helvetica Neue"/>
              </a:rPr>
              <a:t>Affordance</a:t>
            </a:r>
            <a:endParaRPr/>
          </a:p>
        </p:txBody>
      </p:sp>
      <p:sp>
        <p:nvSpPr>
          <p:cNvPr id="2967" name="Google Shape;2967;p367"/>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8" name="Google Shape;2968;p367"/>
          <p:cNvPicPr preferRelativeResize="0"/>
          <p:nvPr/>
        </p:nvPicPr>
        <p:blipFill>
          <a:blip r:embed="rId4">
            <a:alphaModFix/>
          </a:blip>
          <a:stretch>
            <a:fillRect/>
          </a:stretch>
        </p:blipFill>
        <p:spPr>
          <a:xfrm>
            <a:off x="4974700" y="0"/>
            <a:ext cx="3430675" cy="5143501"/>
          </a:xfrm>
          <a:prstGeom prst="rect">
            <a:avLst/>
          </a:prstGeom>
          <a:noFill/>
          <a:ln>
            <a:noFill/>
          </a:ln>
        </p:spPr>
      </p:pic>
      <p:pic>
        <p:nvPicPr>
          <p:cNvPr id="2969" name="Google Shape;2969;p367"/>
          <p:cNvPicPr preferRelativeResize="0"/>
          <p:nvPr/>
        </p:nvPicPr>
        <p:blipFill>
          <a:blip r:embed="rId5">
            <a:alphaModFix/>
          </a:blip>
          <a:stretch>
            <a:fillRect/>
          </a:stretch>
        </p:blipFill>
        <p:spPr>
          <a:xfrm>
            <a:off x="197400" y="2000200"/>
            <a:ext cx="3647604" cy="2735703"/>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
                                        </p:tgtEl>
                                        <p:attrNameLst>
                                          <p:attrName>style.visibility</p:attrName>
                                        </p:attrNameLst>
                                      </p:cBhvr>
                                      <p:to>
                                        <p:strVal val="visible"/>
                                      </p:to>
                                    </p:set>
                                    <p:animEffect transition="in" filter="fade">
                                      <p:cBhvr>
                                        <p:cTn id="7" dur="500"/>
                                        <p:tgtEl>
                                          <p:spTgt spid="29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8"/>
                                        </p:tgtEl>
                                        <p:attrNameLst>
                                          <p:attrName>style.visibility</p:attrName>
                                        </p:attrNameLst>
                                      </p:cBhvr>
                                      <p:to>
                                        <p:strVal val="visible"/>
                                      </p:to>
                                    </p:set>
                                    <p:animEffect transition="in" filter="fade">
                                      <p:cBhvr>
                                        <p:cTn id="12" dur="500"/>
                                        <p:tgtEl>
                                          <p:spTgt spid="2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4"/>
        <p:cNvGrpSpPr/>
        <p:nvPr/>
      </p:nvGrpSpPr>
      <p:grpSpPr>
        <a:xfrm>
          <a:off x="0" y="0"/>
          <a:ext cx="0" cy="0"/>
          <a:chOff x="0" y="0"/>
          <a:chExt cx="0" cy="0"/>
        </a:xfrm>
      </p:grpSpPr>
      <p:pic>
        <p:nvPicPr>
          <p:cNvPr id="2985" name="Google Shape;2985;p369"/>
          <p:cNvPicPr preferRelativeResize="0"/>
          <p:nvPr/>
        </p:nvPicPr>
        <p:blipFill rotWithShape="1">
          <a:blip r:embed="rId3">
            <a:alphaModFix amt="93000"/>
          </a:blip>
          <a:srcRect l="6789" r="16833"/>
          <a:stretch/>
        </p:blipFill>
        <p:spPr>
          <a:xfrm>
            <a:off x="4075350" y="0"/>
            <a:ext cx="5068700" cy="5143500"/>
          </a:xfrm>
          <a:prstGeom prst="rect">
            <a:avLst/>
          </a:prstGeom>
          <a:noFill/>
          <a:ln>
            <a:noFill/>
          </a:ln>
        </p:spPr>
      </p:pic>
      <p:sp>
        <p:nvSpPr>
          <p:cNvPr id="2986" name="Google Shape;2986;p369"/>
          <p:cNvSpPr txBox="1">
            <a:spLocks noGrp="1"/>
          </p:cNvSpPr>
          <p:nvPr>
            <p:ph type="sldNum" idx="12"/>
          </p:nvPr>
        </p:nvSpPr>
        <p:spPr>
          <a:xfrm>
            <a:off x="8268883" y="47775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987" name="Google Shape;2987;p369"/>
          <p:cNvSpPr txBox="1"/>
          <p:nvPr/>
        </p:nvSpPr>
        <p:spPr>
          <a:xfrm>
            <a:off x="247475" y="445050"/>
            <a:ext cx="4046100" cy="5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E9E9E"/>
                </a:solidFill>
                <a:latin typeface="Helvetica Neue Light"/>
                <a:ea typeface="Helvetica Neue Light"/>
                <a:cs typeface="Helvetica Neue Light"/>
                <a:sym typeface="Helvetica Neue Light"/>
              </a:rPr>
              <a:t>Definition</a:t>
            </a:r>
            <a:endParaRPr/>
          </a:p>
        </p:txBody>
      </p:sp>
      <p:sp>
        <p:nvSpPr>
          <p:cNvPr id="2988" name="Google Shape;2988;p369"/>
          <p:cNvSpPr txBox="1"/>
          <p:nvPr/>
        </p:nvSpPr>
        <p:spPr>
          <a:xfrm>
            <a:off x="197400" y="922750"/>
            <a:ext cx="4046100" cy="16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9E9E9E"/>
                </a:solidFill>
                <a:latin typeface="Helvetica Neue"/>
                <a:ea typeface="Helvetica Neue"/>
                <a:cs typeface="Helvetica Neue"/>
                <a:sym typeface="Helvetica Neue"/>
              </a:rPr>
              <a:t>Input Modality</a:t>
            </a:r>
            <a:endParaRPr/>
          </a:p>
        </p:txBody>
      </p:sp>
      <p:sp>
        <p:nvSpPr>
          <p:cNvPr id="2989" name="Google Shape;2989;p369"/>
          <p:cNvSpPr/>
          <p:nvPr/>
        </p:nvSpPr>
        <p:spPr>
          <a:xfrm>
            <a:off x="145575" y="4735900"/>
            <a:ext cx="9996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0" name="Google Shape;2990;p369"/>
          <p:cNvPicPr preferRelativeResize="0"/>
          <p:nvPr/>
        </p:nvPicPr>
        <p:blipFill>
          <a:blip r:embed="rId4">
            <a:alphaModFix/>
          </a:blip>
          <a:stretch>
            <a:fillRect/>
          </a:stretch>
        </p:blipFill>
        <p:spPr>
          <a:xfrm>
            <a:off x="4449187" y="1352851"/>
            <a:ext cx="4321024" cy="3012900"/>
          </a:xfrm>
          <a:prstGeom prst="rect">
            <a:avLst/>
          </a:prstGeom>
          <a:noFill/>
          <a:ln>
            <a:noFill/>
          </a:ln>
        </p:spPr>
      </p:pic>
      <p:pic>
        <p:nvPicPr>
          <p:cNvPr id="2991" name="Google Shape;2991;p369"/>
          <p:cNvPicPr preferRelativeResize="0"/>
          <p:nvPr/>
        </p:nvPicPr>
        <p:blipFill>
          <a:blip r:embed="rId5">
            <a:alphaModFix/>
          </a:blip>
          <a:stretch>
            <a:fillRect/>
          </a:stretch>
        </p:blipFill>
        <p:spPr>
          <a:xfrm>
            <a:off x="894575" y="2111800"/>
            <a:ext cx="2253949" cy="2253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91"/>
                                        </p:tgtEl>
                                        <p:attrNameLst>
                                          <p:attrName>style.visibility</p:attrName>
                                        </p:attrNameLst>
                                      </p:cBhvr>
                                      <p:to>
                                        <p:strVal val="visible"/>
                                      </p:to>
                                    </p:set>
                                    <p:animEffect transition="in" filter="fade">
                                      <p:cBhvr>
                                        <p:cTn id="7" dur="500"/>
                                        <p:tgtEl>
                                          <p:spTgt spid="29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0"/>
                                        </p:tgtEl>
                                        <p:attrNameLst>
                                          <p:attrName>style.visibility</p:attrName>
                                        </p:attrNameLst>
                                      </p:cBhvr>
                                      <p:to>
                                        <p:strVal val="visible"/>
                                      </p:to>
                                    </p:set>
                                    <p:animEffect transition="in" filter="fade">
                                      <p:cBhvr>
                                        <p:cTn id="12" dur="500"/>
                                        <p:tgtEl>
                                          <p:spTgt spid="2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Recommending A Strategy">
  <a:themeElements>
    <a:clrScheme name="Recommending A Strategy">
      <a:dk1>
        <a:srgbClr val="1F497D"/>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MagicLeap">
      <a:dk1>
        <a:srgbClr val="000000"/>
      </a:dk1>
      <a:lt1>
        <a:srgbClr val="FFFFFF"/>
      </a:lt1>
      <a:dk2>
        <a:srgbClr val="26D07C"/>
      </a:dk2>
      <a:lt2>
        <a:srgbClr val="F12742"/>
      </a:lt2>
      <a:accent1>
        <a:srgbClr val="E04E39"/>
      </a:accent1>
      <a:accent2>
        <a:srgbClr val="F7EA48"/>
      </a:accent2>
      <a:accent3>
        <a:srgbClr val="DF1995"/>
      </a:accent3>
      <a:accent4>
        <a:srgbClr val="DD9CDF"/>
      </a:accent4>
      <a:accent5>
        <a:srgbClr val="A4DBE8"/>
      </a:accent5>
      <a:accent6>
        <a:srgbClr val="418FD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Recommending A Strategy">
  <a:themeElements>
    <a:clrScheme name="Recommending A Strategy">
      <a:dk1>
        <a:srgbClr val="1F497D"/>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2240</TotalTime>
  <Words>5351</Words>
  <Application>Microsoft Macintosh PowerPoint</Application>
  <PresentationFormat>On-screen Show (16:9)</PresentationFormat>
  <Paragraphs>608</Paragraphs>
  <Slides>68</Slides>
  <Notes>68</Notes>
  <HiddenSlides>0</HiddenSlides>
  <MMClips>0</MMClips>
  <ScaleCrop>false</ScaleCrop>
  <HeadingPairs>
    <vt:vector size="4" baseType="variant">
      <vt:variant>
        <vt:lpstr>Theme</vt:lpstr>
      </vt:variant>
      <vt:variant>
        <vt:i4>6</vt:i4>
      </vt:variant>
      <vt:variant>
        <vt:lpstr>Slide Titles</vt:lpstr>
      </vt:variant>
      <vt:variant>
        <vt:i4>68</vt:i4>
      </vt:variant>
    </vt:vector>
  </HeadingPairs>
  <TitlesOfParts>
    <vt:vector size="74" baseType="lpstr">
      <vt:lpstr>Simple Light</vt:lpstr>
      <vt:lpstr>simple-light-2</vt:lpstr>
      <vt:lpstr>Recommending A Strategy</vt:lpstr>
      <vt:lpstr>Custom Design</vt:lpstr>
      <vt:lpstr>Recommending A Strategy</vt:lpstr>
      <vt:lpstr>simple-light-2</vt:lpstr>
      <vt:lpstr>PowerPoint Presentation</vt:lpstr>
      <vt:lpstr>PowerPoint Presentation</vt:lpstr>
      <vt:lpstr>What is the Future of HCI?</vt:lpstr>
      <vt:lpstr>PowerPoint Presentation</vt:lpstr>
      <vt:lpstr>PowerPoint Presentation</vt:lpstr>
      <vt:lpstr>PowerPoint Presentation</vt:lpstr>
      <vt:lpstr>PowerPoint Presentation</vt:lpstr>
      <vt:lpstr>PowerPoint Presentation</vt:lpstr>
      <vt:lpstr>PowerPoint Presentation</vt:lpstr>
      <vt:lpstr>A Brief History of HCI (and 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you see the Trend?</vt:lpstr>
      <vt:lpstr>HCI Trend</vt:lpstr>
      <vt:lpstr>Thank You!</vt:lpstr>
      <vt:lpstr>Just Kidding!</vt:lpstr>
      <vt:lpstr>PowerPoint Presentation</vt:lpstr>
      <vt:lpstr>PowerPoint Presentation</vt:lpstr>
      <vt:lpstr>Usability Matters</vt:lpstr>
      <vt:lpstr>Magic Leap to the rescue!</vt:lpstr>
      <vt:lpstr>Our Mission</vt:lpstr>
      <vt:lpstr>Magic Leap One “Creator Edition”</vt:lpstr>
      <vt:lpstr>PowerPoint Presentation</vt:lpstr>
      <vt:lpstr>Virtuality</vt:lpstr>
      <vt:lpstr>Digital Content that Follows the Rules of Reality</vt:lpstr>
      <vt:lpstr>PowerPoint Presentation</vt:lpstr>
      <vt:lpstr>Cool, but how do you USE it?</vt:lpstr>
      <vt:lpstr>Outputs “Fields”</vt:lpstr>
      <vt:lpstr>Lightfields -&gt; “Depth Planes”</vt:lpstr>
      <vt:lpstr>Soundfields -&gt; “Spatialized Audio”</vt:lpstr>
      <vt:lpstr>Input Modalities</vt:lpstr>
      <vt:lpstr>PowerPoint Presentation</vt:lpstr>
      <vt:lpstr>Headpose</vt:lpstr>
      <vt:lpstr>Eye Tracking</vt:lpstr>
      <vt:lpstr>Control Inputs: 6DoF, Touchpad, Trigger, Bumper, Home</vt:lpstr>
      <vt:lpstr>Control Inputs: 3DoF + Touchpad</vt:lpstr>
      <vt:lpstr>Control Inputs: 6DoF</vt:lpstr>
      <vt:lpstr>Control Outputs: LED Halo and Haptic Motor</vt:lpstr>
      <vt:lpstr>Hand Tracking</vt:lpstr>
      <vt:lpstr>Hand Tracking</vt:lpstr>
      <vt:lpstr>Hand Tracking</vt:lpstr>
      <vt:lpstr>Hand Tracking</vt:lpstr>
      <vt:lpstr>Mic and Speech</vt:lpstr>
      <vt:lpstr>Magic Leap Mobile App</vt:lpstr>
      <vt:lpstr>Magic Leap Mobile App</vt:lpstr>
      <vt:lpstr>If It Can Connect...</vt:lpstr>
      <vt:lpstr>Combining Input Modalities</vt:lpstr>
      <vt:lpstr>Headpose + Hand Tracking</vt:lpstr>
      <vt:lpstr>Headpose + Phone Inputs + Object Recognition</vt:lpstr>
      <vt:lpstr>Speech + Gaze</vt:lpstr>
      <vt:lpstr>Attention, Prediction, &amp; Intent</vt:lpstr>
      <vt:lpstr>Recap</vt:lpstr>
      <vt:lpstr>PowerPoint Presentation</vt:lpstr>
      <vt:lpstr>For More Info...</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Colman</cp:lastModifiedBy>
  <cp:revision>15</cp:revision>
  <dcterms:modified xsi:type="dcterms:W3CDTF">2018-11-09T06:04:07Z</dcterms:modified>
</cp:coreProperties>
</file>